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8" r:id="rId2"/>
    <p:sldId id="284" r:id="rId3"/>
    <p:sldId id="282" r:id="rId4"/>
    <p:sldId id="292" r:id="rId5"/>
    <p:sldId id="290" r:id="rId6"/>
    <p:sldId id="279" r:id="rId7"/>
    <p:sldId id="280" r:id="rId8"/>
    <p:sldId id="281" r:id="rId9"/>
    <p:sldId id="302" r:id="rId10"/>
    <p:sldId id="294" r:id="rId11"/>
    <p:sldId id="295" r:id="rId12"/>
    <p:sldId id="296" r:id="rId13"/>
    <p:sldId id="297" r:id="rId14"/>
    <p:sldId id="299" r:id="rId15"/>
    <p:sldId id="303" r:id="rId16"/>
  </p:sldIdLst>
  <p:sldSz cx="9144000" cy="5143500" type="screen16x9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660" autoAdjust="0"/>
  </p:normalViewPr>
  <p:slideViewPr>
    <p:cSldViewPr>
      <p:cViewPr varScale="1">
        <p:scale>
          <a:sx n="150" d="100"/>
          <a:sy n="150" d="100"/>
        </p:scale>
        <p:origin x="10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azatu.k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DE30A-FC3B-429E-892B-E2370AF597E2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B3A6D6-AD3D-41F7-B88B-49A6964FCDB9}">
      <dgm:prSet phldrT="[Текст]" custT="1"/>
      <dgm:spPr/>
      <dgm:t>
        <a:bodyPr/>
        <a:lstStyle/>
        <a:p>
          <a:r>
            <a:rPr lang="kk-KZ" sz="2800" dirty="0">
              <a:latin typeface="Arial" pitchFamily="34" charset="0"/>
              <a:cs typeface="Arial" pitchFamily="34" charset="0"/>
            </a:rPr>
            <a:t>Январь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E71093D4-DBEC-480D-8284-A467B31B7206}" type="parTrans" cxnId="{B8A97AEE-2EC0-46BB-948B-31EAAC169AEF}">
      <dgm:prSet/>
      <dgm:spPr/>
      <dgm:t>
        <a:bodyPr/>
        <a:lstStyle/>
        <a:p>
          <a:endParaRPr lang="ru-RU"/>
        </a:p>
      </dgm:t>
    </dgm:pt>
    <dgm:pt modelId="{B07FADAA-52C5-400A-AD1D-0F9BE30100E3}" type="sibTrans" cxnId="{B8A97AEE-2EC0-46BB-948B-31EAAC169AEF}">
      <dgm:prSet/>
      <dgm:spPr/>
      <dgm:t>
        <a:bodyPr/>
        <a:lstStyle/>
        <a:p>
          <a:endParaRPr lang="ru-RU"/>
        </a:p>
      </dgm:t>
    </dgm:pt>
    <dgm:pt modelId="{5D415CEF-D286-4E48-A4B2-62778CCEF6FD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52 балла</a:t>
          </a:r>
        </a:p>
      </dgm:t>
    </dgm:pt>
    <dgm:pt modelId="{FFC16AB6-0C48-44D7-AD50-164DAA89F0D7}" type="parTrans" cxnId="{C085F566-05DD-4B42-A1D8-62151BDBA874}">
      <dgm:prSet/>
      <dgm:spPr/>
      <dgm:t>
        <a:bodyPr/>
        <a:lstStyle/>
        <a:p>
          <a:endParaRPr lang="ru-RU"/>
        </a:p>
      </dgm:t>
    </dgm:pt>
    <dgm:pt modelId="{9EF97572-CC31-4DC5-912B-0EE9999D6C38}" type="sibTrans" cxnId="{C085F566-05DD-4B42-A1D8-62151BDBA874}">
      <dgm:prSet/>
      <dgm:spPr/>
      <dgm:t>
        <a:bodyPr/>
        <a:lstStyle/>
        <a:p>
          <a:endParaRPr lang="ru-RU"/>
        </a:p>
      </dgm:t>
    </dgm:pt>
    <dgm:pt modelId="{FECEC29C-ABDF-41B1-B080-1DDE62462726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80</a:t>
          </a:r>
        </a:p>
        <a:p>
          <a:r>
            <a:rPr lang="ru-RU" dirty="0">
              <a:latin typeface="Arial" pitchFamily="34" charset="0"/>
              <a:cs typeface="Arial" pitchFamily="34" charset="0"/>
            </a:rPr>
            <a:t>баллов</a:t>
          </a:r>
        </a:p>
      </dgm:t>
    </dgm:pt>
    <dgm:pt modelId="{58BBEAD5-70A8-42EB-84CE-41A95B99C436}" type="parTrans" cxnId="{0882D368-F8AC-4842-A930-B55986A2C6B3}">
      <dgm:prSet/>
      <dgm:spPr/>
      <dgm:t>
        <a:bodyPr/>
        <a:lstStyle/>
        <a:p>
          <a:endParaRPr lang="ru-RU"/>
        </a:p>
      </dgm:t>
    </dgm:pt>
    <dgm:pt modelId="{5B088F77-C70F-4B7A-9298-7CDF52A055F8}" type="sibTrans" cxnId="{0882D368-F8AC-4842-A930-B55986A2C6B3}">
      <dgm:prSet/>
      <dgm:spPr/>
      <dgm:t>
        <a:bodyPr/>
        <a:lstStyle/>
        <a:p>
          <a:endParaRPr lang="ru-RU"/>
        </a:p>
      </dgm:t>
    </dgm:pt>
    <dgm:pt modelId="{E83AC1C4-7A87-4011-B9B0-3C91ECF71B95}">
      <dgm:prSet phldrT="[Текст]" custT="1"/>
      <dgm:spPr/>
      <dgm:t>
        <a:bodyPr/>
        <a:lstStyle/>
        <a:p>
          <a:r>
            <a:rPr lang="ru-RU" sz="2800" dirty="0">
              <a:latin typeface="Arial" pitchFamily="34" charset="0"/>
              <a:cs typeface="Arial" pitchFamily="34" charset="0"/>
            </a:rPr>
            <a:t>Март</a:t>
          </a:r>
        </a:p>
      </dgm:t>
    </dgm:pt>
    <dgm:pt modelId="{0AE9BBF4-9990-4106-9A5A-5A5BDBE00DCF}" type="parTrans" cxnId="{5C54A4D1-EEF0-4A5A-915B-2516FA216CF3}">
      <dgm:prSet/>
      <dgm:spPr/>
      <dgm:t>
        <a:bodyPr/>
        <a:lstStyle/>
        <a:p>
          <a:endParaRPr lang="ru-RU"/>
        </a:p>
      </dgm:t>
    </dgm:pt>
    <dgm:pt modelId="{4F78F0FC-4182-42E1-80FB-CB298809D494}" type="sibTrans" cxnId="{5C54A4D1-EEF0-4A5A-915B-2516FA216CF3}">
      <dgm:prSet/>
      <dgm:spPr/>
      <dgm:t>
        <a:bodyPr/>
        <a:lstStyle/>
        <a:p>
          <a:endParaRPr lang="ru-RU"/>
        </a:p>
      </dgm:t>
    </dgm:pt>
    <dgm:pt modelId="{EFD96320-0E53-461C-9632-11D15EF71095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48 баллов</a:t>
          </a:r>
        </a:p>
      </dgm:t>
    </dgm:pt>
    <dgm:pt modelId="{D3BDD561-AD49-4FE3-8328-E839D21A5D49}" type="parTrans" cxnId="{4D991C24-985A-43D0-8AAD-CE11D90FCDEE}">
      <dgm:prSet/>
      <dgm:spPr/>
      <dgm:t>
        <a:bodyPr/>
        <a:lstStyle/>
        <a:p>
          <a:endParaRPr lang="ru-RU"/>
        </a:p>
      </dgm:t>
    </dgm:pt>
    <dgm:pt modelId="{4B04E977-A993-4AAE-90DF-93BC5188791C}" type="sibTrans" cxnId="{4D991C24-985A-43D0-8AAD-CE11D90FCDEE}">
      <dgm:prSet/>
      <dgm:spPr/>
      <dgm:t>
        <a:bodyPr/>
        <a:lstStyle/>
        <a:p>
          <a:endParaRPr lang="ru-RU"/>
        </a:p>
      </dgm:t>
    </dgm:pt>
    <dgm:pt modelId="{27610E3E-F107-4F2A-B47F-67323113CD4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70 баллов</a:t>
          </a:r>
        </a:p>
      </dgm:t>
    </dgm:pt>
    <dgm:pt modelId="{82E4DBE0-7DC0-4189-83B2-DF582385E44A}" type="parTrans" cxnId="{6BADEB82-2017-4330-BC0E-5B83A25D8116}">
      <dgm:prSet/>
      <dgm:spPr/>
      <dgm:t>
        <a:bodyPr/>
        <a:lstStyle/>
        <a:p>
          <a:endParaRPr lang="ru-RU"/>
        </a:p>
      </dgm:t>
    </dgm:pt>
    <dgm:pt modelId="{0CEF47DB-0F9D-41DF-BD56-87B23F1EF68B}" type="sibTrans" cxnId="{6BADEB82-2017-4330-BC0E-5B83A25D8116}">
      <dgm:prSet/>
      <dgm:spPr/>
      <dgm:t>
        <a:bodyPr/>
        <a:lstStyle/>
        <a:p>
          <a:endParaRPr lang="ru-RU"/>
        </a:p>
      </dgm:t>
    </dgm:pt>
    <dgm:pt modelId="{B8C20C63-8D53-4863-A824-9FDAFA021B44}">
      <dgm:prSet phldrT="[Текст]" custT="1"/>
      <dgm:spPr/>
      <dgm:t>
        <a:bodyPr/>
        <a:lstStyle/>
        <a:p>
          <a:r>
            <a:rPr lang="ru-RU" sz="2800" dirty="0">
              <a:latin typeface="Arial" pitchFamily="34" charset="0"/>
              <a:cs typeface="Arial" pitchFamily="34" charset="0"/>
            </a:rPr>
            <a:t>Август</a:t>
          </a:r>
        </a:p>
      </dgm:t>
    </dgm:pt>
    <dgm:pt modelId="{01D5B21C-A68F-4621-89A4-E9B0B9826F11}" type="parTrans" cxnId="{F1789526-E583-4331-BB04-EF89CAEAE89E}">
      <dgm:prSet/>
      <dgm:spPr/>
      <dgm:t>
        <a:bodyPr/>
        <a:lstStyle/>
        <a:p>
          <a:endParaRPr lang="ru-RU"/>
        </a:p>
      </dgm:t>
    </dgm:pt>
    <dgm:pt modelId="{DD9A8D45-8F47-44C3-9739-ADF4B3E9E06D}" type="sibTrans" cxnId="{F1789526-E583-4331-BB04-EF89CAEAE89E}">
      <dgm:prSet/>
      <dgm:spPr/>
      <dgm:t>
        <a:bodyPr/>
        <a:lstStyle/>
        <a:p>
          <a:endParaRPr lang="ru-RU"/>
        </a:p>
      </dgm:t>
    </dgm:pt>
    <dgm:pt modelId="{514963CE-D70C-41D7-8E58-4E0361269C85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49 баллов</a:t>
          </a:r>
        </a:p>
      </dgm:t>
    </dgm:pt>
    <dgm:pt modelId="{21F1F50C-F73F-4711-8839-0F83F7E5E410}" type="parTrans" cxnId="{4F7C5FAD-DD26-488E-8498-198D53AAB062}">
      <dgm:prSet/>
      <dgm:spPr/>
      <dgm:t>
        <a:bodyPr/>
        <a:lstStyle/>
        <a:p>
          <a:endParaRPr lang="ru-RU"/>
        </a:p>
      </dgm:t>
    </dgm:pt>
    <dgm:pt modelId="{B516E404-1684-4BCD-9AF0-A5C3014432C5}" type="sibTrans" cxnId="{4F7C5FAD-DD26-488E-8498-198D53AAB062}">
      <dgm:prSet/>
      <dgm:spPr/>
      <dgm:t>
        <a:bodyPr/>
        <a:lstStyle/>
        <a:p>
          <a:endParaRPr lang="ru-RU"/>
        </a:p>
      </dgm:t>
    </dgm:pt>
    <dgm:pt modelId="{7ADBEA25-C4EF-4817-B99B-A6B773E06C38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52 балла</a:t>
          </a:r>
        </a:p>
      </dgm:t>
    </dgm:pt>
    <dgm:pt modelId="{A3B5B26B-1E80-480E-AA25-0D8E2FFD910A}" type="parTrans" cxnId="{777FF960-2617-4F06-953B-9A1DE60C4B91}">
      <dgm:prSet/>
      <dgm:spPr/>
      <dgm:t>
        <a:bodyPr/>
        <a:lstStyle/>
        <a:p>
          <a:endParaRPr lang="ru-RU"/>
        </a:p>
      </dgm:t>
    </dgm:pt>
    <dgm:pt modelId="{048DB33E-5FE3-43A1-931C-C76217F3DB16}" type="sibTrans" cxnId="{777FF960-2617-4F06-953B-9A1DE60C4B91}">
      <dgm:prSet/>
      <dgm:spPr/>
      <dgm:t>
        <a:bodyPr/>
        <a:lstStyle/>
        <a:p>
          <a:endParaRPr lang="ru-RU"/>
        </a:p>
      </dgm:t>
    </dgm:pt>
    <dgm:pt modelId="{B0D7EBD9-A3B1-494D-B086-F0454DE7F4FF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80 баллов</a:t>
          </a:r>
        </a:p>
      </dgm:t>
    </dgm:pt>
    <dgm:pt modelId="{94A86696-65A8-4787-B868-A09778398B96}" type="parTrans" cxnId="{465041AB-0BBE-4FBF-9A7F-63B96B76C42C}">
      <dgm:prSet/>
      <dgm:spPr/>
      <dgm:t>
        <a:bodyPr/>
        <a:lstStyle/>
        <a:p>
          <a:endParaRPr lang="ru-RU"/>
        </a:p>
      </dgm:t>
    </dgm:pt>
    <dgm:pt modelId="{5807D121-AC23-43B1-9A1B-36717869D5E3}" type="sibTrans" cxnId="{465041AB-0BBE-4FBF-9A7F-63B96B76C42C}">
      <dgm:prSet/>
      <dgm:spPr/>
      <dgm:t>
        <a:bodyPr/>
        <a:lstStyle/>
        <a:p>
          <a:endParaRPr lang="ru-RU"/>
        </a:p>
      </dgm:t>
    </dgm:pt>
    <dgm:pt modelId="{CAA4D554-B1A3-4DDB-8460-9D48365BB54D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55 баллов</a:t>
          </a:r>
        </a:p>
      </dgm:t>
    </dgm:pt>
    <dgm:pt modelId="{0F78E83A-3749-4337-A54C-20E6A66D3269}" type="parTrans" cxnId="{D2601BCB-04F8-4D56-854F-51842F678507}">
      <dgm:prSet/>
      <dgm:spPr/>
      <dgm:t>
        <a:bodyPr/>
        <a:lstStyle/>
        <a:p>
          <a:endParaRPr lang="ru-RU"/>
        </a:p>
      </dgm:t>
    </dgm:pt>
    <dgm:pt modelId="{418B6960-835C-4F63-ACC3-5DDACC116C09}" type="sibTrans" cxnId="{D2601BCB-04F8-4D56-854F-51842F678507}">
      <dgm:prSet/>
      <dgm:spPr/>
      <dgm:t>
        <a:bodyPr/>
        <a:lstStyle/>
        <a:p>
          <a:endParaRPr lang="ru-RU"/>
        </a:p>
      </dgm:t>
    </dgm:pt>
    <dgm:pt modelId="{B6DD3D89-0759-456A-9996-3F62315DA345}">
      <dgm:prSet phldrT="[Текст]" custT="1"/>
      <dgm:spPr/>
      <dgm:t>
        <a:bodyPr/>
        <a:lstStyle/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b="1" dirty="0">
            <a:latin typeface="Arial" pitchFamily="34" charset="0"/>
            <a:cs typeface="Arial" pitchFamily="34" charset="0"/>
          </a:endParaRPr>
        </a:p>
        <a:p>
          <a:r>
            <a:rPr lang="kk-KZ" sz="1200" b="1" dirty="0">
              <a:latin typeface="Arial" pitchFamily="34" charset="0"/>
              <a:cs typeface="Arial" pitchFamily="34" charset="0"/>
            </a:rPr>
            <a:t>Поступает на платное по результатам ЕНТ январь, август</a:t>
          </a:r>
          <a:endParaRPr lang="ru-RU" sz="1200" b="1" dirty="0">
            <a:latin typeface="Arial" pitchFamily="34" charset="0"/>
            <a:cs typeface="Arial" pitchFamily="34" charset="0"/>
          </a:endParaRPr>
        </a:p>
        <a:p>
          <a:r>
            <a:rPr lang="ru-RU" sz="1200" b="1" dirty="0">
              <a:latin typeface="Arial" pitchFamily="34" charset="0"/>
              <a:cs typeface="Arial" pitchFamily="34" charset="0"/>
            </a:rPr>
            <a:t>В конкурсе грантов не участвует</a:t>
          </a:r>
        </a:p>
        <a:p>
          <a:endParaRPr lang="ru-RU" sz="1200" b="1" dirty="0">
            <a:latin typeface="Arial" pitchFamily="34" charset="0"/>
            <a:cs typeface="Arial" pitchFamily="34" charset="0"/>
          </a:endParaRPr>
        </a:p>
        <a:p>
          <a:r>
            <a:rPr lang="ru-RU" sz="1200" b="1" dirty="0">
              <a:latin typeface="Arial" pitchFamily="34" charset="0"/>
              <a:cs typeface="Arial" pitchFamily="34" charset="0"/>
            </a:rPr>
            <a:t>Участвует в конкурсе грантов</a:t>
          </a:r>
          <a:endParaRPr lang="ru-RU" sz="1200" dirty="0">
            <a:latin typeface="Arial" pitchFamily="34" charset="0"/>
            <a:cs typeface="Arial" pitchFamily="34" charset="0"/>
          </a:endParaRPr>
        </a:p>
        <a:p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776F2EA-E051-40BC-A8E9-B4EE849A51C3}" type="sibTrans" cxnId="{147F5D74-EC84-4E16-AE95-9FCAB5607FFB}">
      <dgm:prSet/>
      <dgm:spPr/>
      <dgm:t>
        <a:bodyPr/>
        <a:lstStyle/>
        <a:p>
          <a:endParaRPr lang="ru-RU"/>
        </a:p>
      </dgm:t>
    </dgm:pt>
    <dgm:pt modelId="{C7D77738-3CA2-4597-9511-D9CDDD528DD4}" type="parTrans" cxnId="{147F5D74-EC84-4E16-AE95-9FCAB5607FFB}">
      <dgm:prSet/>
      <dgm:spPr/>
      <dgm:t>
        <a:bodyPr/>
        <a:lstStyle/>
        <a:p>
          <a:endParaRPr lang="ru-RU"/>
        </a:p>
      </dgm:t>
    </dgm:pt>
    <dgm:pt modelId="{F784FE50-1ACA-40F5-AEF5-3F6E50F747E6}">
      <dgm:prSet phldrT="[Текст]" custT="1"/>
      <dgm:spPr/>
      <dgm:t>
        <a:bodyPr/>
        <a:lstStyle/>
        <a:p>
          <a:r>
            <a:rPr lang="ru-RU" sz="2800" dirty="0">
              <a:latin typeface="Arial" pitchFamily="34" charset="0"/>
              <a:cs typeface="Arial" pitchFamily="34" charset="0"/>
            </a:rPr>
            <a:t>Июнь</a:t>
          </a:r>
        </a:p>
      </dgm:t>
    </dgm:pt>
    <dgm:pt modelId="{9FCF8635-E1DA-4BBE-A0C2-29DAB27AA2F2}" type="parTrans" cxnId="{789C2CAB-5B8F-479C-B34D-049513B4C7A5}">
      <dgm:prSet/>
      <dgm:spPr/>
      <dgm:t>
        <a:bodyPr/>
        <a:lstStyle/>
        <a:p>
          <a:endParaRPr lang="ru-RU"/>
        </a:p>
      </dgm:t>
    </dgm:pt>
    <dgm:pt modelId="{1F8933F5-9E65-4BE4-8DE8-D7ADDFCE0C9B}" type="sibTrans" cxnId="{789C2CAB-5B8F-479C-B34D-049513B4C7A5}">
      <dgm:prSet/>
      <dgm:spPr/>
      <dgm:t>
        <a:bodyPr/>
        <a:lstStyle/>
        <a:p>
          <a:endParaRPr lang="ru-RU"/>
        </a:p>
      </dgm:t>
    </dgm:pt>
    <dgm:pt modelId="{6B001B05-274E-40DD-9795-C3554AD34A23}" type="pres">
      <dgm:prSet presAssocID="{B77DE30A-FC3B-429E-892B-E2370AF597E2}" presName="theList" presStyleCnt="0">
        <dgm:presLayoutVars>
          <dgm:dir/>
          <dgm:animLvl val="lvl"/>
          <dgm:resizeHandles val="exact"/>
        </dgm:presLayoutVars>
      </dgm:prSet>
      <dgm:spPr/>
    </dgm:pt>
    <dgm:pt modelId="{2DDC122F-CD02-44BC-ACDE-B77E297ACE13}" type="pres">
      <dgm:prSet presAssocID="{18B3A6D6-AD3D-41F7-B88B-49A6964FCDB9}" presName="compNode" presStyleCnt="0"/>
      <dgm:spPr/>
    </dgm:pt>
    <dgm:pt modelId="{B2E04501-F4AC-42AF-88BB-D9AABFA342A7}" type="pres">
      <dgm:prSet presAssocID="{18B3A6D6-AD3D-41F7-B88B-49A6964FCDB9}" presName="aNode" presStyleLbl="bgShp" presStyleIdx="0" presStyleCnt="5" custLinFactNeighborX="88965"/>
      <dgm:spPr/>
    </dgm:pt>
    <dgm:pt modelId="{29328662-BC3A-47DB-AAD5-26A66402A423}" type="pres">
      <dgm:prSet presAssocID="{18B3A6D6-AD3D-41F7-B88B-49A6964FCDB9}" presName="textNode" presStyleLbl="bgShp" presStyleIdx="0" presStyleCnt="5"/>
      <dgm:spPr/>
    </dgm:pt>
    <dgm:pt modelId="{8710FB9A-67F8-421C-B618-93D2A70E7167}" type="pres">
      <dgm:prSet presAssocID="{18B3A6D6-AD3D-41F7-B88B-49A6964FCDB9}" presName="compChildNode" presStyleCnt="0"/>
      <dgm:spPr/>
    </dgm:pt>
    <dgm:pt modelId="{EA972E73-2ECA-4583-BDAB-E20B8AF1BF6A}" type="pres">
      <dgm:prSet presAssocID="{18B3A6D6-AD3D-41F7-B88B-49A6964FCDB9}" presName="theInnerList" presStyleCnt="0"/>
      <dgm:spPr/>
    </dgm:pt>
    <dgm:pt modelId="{0287F6BB-2339-413F-92B9-DBB28A8914E2}" type="pres">
      <dgm:prSet presAssocID="{5D415CEF-D286-4E48-A4B2-62778CCEF6FD}" presName="childNode" presStyleLbl="node1" presStyleIdx="0" presStyleCnt="8" custLinFactX="9714" custLinFactNeighborX="100000">
        <dgm:presLayoutVars>
          <dgm:bulletEnabled val="1"/>
        </dgm:presLayoutVars>
      </dgm:prSet>
      <dgm:spPr/>
    </dgm:pt>
    <dgm:pt modelId="{24EF828B-AE76-4BB6-AD51-882EABD4C872}" type="pres">
      <dgm:prSet presAssocID="{5D415CEF-D286-4E48-A4B2-62778CCEF6FD}" presName="aSpace2" presStyleCnt="0"/>
      <dgm:spPr/>
    </dgm:pt>
    <dgm:pt modelId="{643299FD-D535-45B3-9968-4EBFDD79AF2A}" type="pres">
      <dgm:prSet presAssocID="{FECEC29C-ABDF-41B1-B080-1DDE62462726}" presName="childNode" presStyleLbl="node1" presStyleIdx="1" presStyleCnt="8" custLinFactX="9025" custLinFactNeighborX="100000">
        <dgm:presLayoutVars>
          <dgm:bulletEnabled val="1"/>
        </dgm:presLayoutVars>
      </dgm:prSet>
      <dgm:spPr/>
    </dgm:pt>
    <dgm:pt modelId="{6727D96C-0134-44D6-AF21-579E14BFE39A}" type="pres">
      <dgm:prSet presAssocID="{18B3A6D6-AD3D-41F7-B88B-49A6964FCDB9}" presName="aSpace" presStyleCnt="0"/>
      <dgm:spPr/>
    </dgm:pt>
    <dgm:pt modelId="{2AF267E3-79F4-4F7F-B11A-A36B97594392}" type="pres">
      <dgm:prSet presAssocID="{E83AC1C4-7A87-4011-B9B0-3C91ECF71B95}" presName="compNode" presStyleCnt="0"/>
      <dgm:spPr/>
    </dgm:pt>
    <dgm:pt modelId="{C9DB4775-A193-4CA6-9CD2-934E451C53C5}" type="pres">
      <dgm:prSet presAssocID="{E83AC1C4-7A87-4011-B9B0-3C91ECF71B95}" presName="aNode" presStyleLbl="bgShp" presStyleIdx="1" presStyleCnt="5" custLinFactNeighborX="90499" custLinFactNeighborY="1754"/>
      <dgm:spPr/>
    </dgm:pt>
    <dgm:pt modelId="{77F8DE6D-9555-4709-AD00-98666978477E}" type="pres">
      <dgm:prSet presAssocID="{E83AC1C4-7A87-4011-B9B0-3C91ECF71B95}" presName="textNode" presStyleLbl="bgShp" presStyleIdx="1" presStyleCnt="5"/>
      <dgm:spPr/>
    </dgm:pt>
    <dgm:pt modelId="{31E4225D-C53A-45DB-8592-4350FF07E256}" type="pres">
      <dgm:prSet presAssocID="{E83AC1C4-7A87-4011-B9B0-3C91ECF71B95}" presName="compChildNode" presStyleCnt="0"/>
      <dgm:spPr/>
    </dgm:pt>
    <dgm:pt modelId="{E2CAFA8D-048F-4FCC-9A28-D53C660FB133}" type="pres">
      <dgm:prSet presAssocID="{E83AC1C4-7A87-4011-B9B0-3C91ECF71B95}" presName="theInnerList" presStyleCnt="0"/>
      <dgm:spPr/>
    </dgm:pt>
    <dgm:pt modelId="{16B890A8-E8BF-4F8C-A7C6-C30CD16FE2E5}" type="pres">
      <dgm:prSet presAssocID="{E83AC1C4-7A87-4011-B9B0-3C91ECF71B95}" presName="aSpace" presStyleCnt="0"/>
      <dgm:spPr/>
    </dgm:pt>
    <dgm:pt modelId="{0F3AAFEA-54F3-433A-8066-45803A56BFFA}" type="pres">
      <dgm:prSet presAssocID="{F784FE50-1ACA-40F5-AEF5-3F6E50F747E6}" presName="compNode" presStyleCnt="0"/>
      <dgm:spPr/>
    </dgm:pt>
    <dgm:pt modelId="{3562CD3F-C12F-4F1E-8906-AA3E4C6A233B}" type="pres">
      <dgm:prSet presAssocID="{F784FE50-1ACA-40F5-AEF5-3F6E50F747E6}" presName="aNode" presStyleLbl="bgShp" presStyleIdx="2" presStyleCnt="5" custScaleY="98845" custLinFactNeighborX="89490"/>
      <dgm:spPr/>
    </dgm:pt>
    <dgm:pt modelId="{528E4662-DEF9-4FFF-A513-A1D96C504A14}" type="pres">
      <dgm:prSet presAssocID="{F784FE50-1ACA-40F5-AEF5-3F6E50F747E6}" presName="textNode" presStyleLbl="bgShp" presStyleIdx="2" presStyleCnt="5"/>
      <dgm:spPr/>
    </dgm:pt>
    <dgm:pt modelId="{AA44BE28-AF64-470E-B25C-8BC84B8AB105}" type="pres">
      <dgm:prSet presAssocID="{F784FE50-1ACA-40F5-AEF5-3F6E50F747E6}" presName="compChildNode" presStyleCnt="0"/>
      <dgm:spPr/>
    </dgm:pt>
    <dgm:pt modelId="{AA5B6F28-559A-4796-931C-18B3F3FD9CB4}" type="pres">
      <dgm:prSet presAssocID="{F784FE50-1ACA-40F5-AEF5-3F6E50F747E6}" presName="theInnerList" presStyleCnt="0"/>
      <dgm:spPr/>
    </dgm:pt>
    <dgm:pt modelId="{DEC99597-C4C0-43C1-A9B9-5B039290A3E2}" type="pres">
      <dgm:prSet presAssocID="{EFD96320-0E53-461C-9632-11D15EF71095}" presName="childNode" presStyleLbl="node1" presStyleIdx="2" presStyleCnt="8" custLinFactNeighborX="-22103">
        <dgm:presLayoutVars>
          <dgm:bulletEnabled val="1"/>
        </dgm:presLayoutVars>
      </dgm:prSet>
      <dgm:spPr/>
    </dgm:pt>
    <dgm:pt modelId="{7B9AD097-A05B-4943-964A-3E6587DC3BE4}" type="pres">
      <dgm:prSet presAssocID="{EFD96320-0E53-461C-9632-11D15EF71095}" presName="aSpace2" presStyleCnt="0"/>
      <dgm:spPr/>
    </dgm:pt>
    <dgm:pt modelId="{A4D1C9AF-5F2A-458D-9926-A2E95A6C4326}" type="pres">
      <dgm:prSet presAssocID="{27610E3E-F107-4F2A-B47F-67323113CD45}" presName="childNode" presStyleLbl="node1" presStyleIdx="3" presStyleCnt="8" custLinFactNeighborX="-22816">
        <dgm:presLayoutVars>
          <dgm:bulletEnabled val="1"/>
        </dgm:presLayoutVars>
      </dgm:prSet>
      <dgm:spPr/>
    </dgm:pt>
    <dgm:pt modelId="{D93D06AF-B6C7-430A-B0B0-C21C8BD5A02F}" type="pres">
      <dgm:prSet presAssocID="{F784FE50-1ACA-40F5-AEF5-3F6E50F747E6}" presName="aSpace" presStyleCnt="0"/>
      <dgm:spPr/>
    </dgm:pt>
    <dgm:pt modelId="{0B51BAFC-543F-4527-A17F-170D47365E73}" type="pres">
      <dgm:prSet presAssocID="{B8C20C63-8D53-4863-A824-9FDAFA021B44}" presName="compNode" presStyleCnt="0"/>
      <dgm:spPr/>
    </dgm:pt>
    <dgm:pt modelId="{BA28568D-E53A-419E-9616-1E1D9BC778BA}" type="pres">
      <dgm:prSet presAssocID="{B8C20C63-8D53-4863-A824-9FDAFA021B44}" presName="aNode" presStyleLbl="bgShp" presStyleIdx="3" presStyleCnt="5" custScaleX="104354" custLinFactNeighborX="89490"/>
      <dgm:spPr/>
    </dgm:pt>
    <dgm:pt modelId="{ABB3F320-2D83-42EE-A196-56E36F4DA1B1}" type="pres">
      <dgm:prSet presAssocID="{B8C20C63-8D53-4863-A824-9FDAFA021B44}" presName="textNode" presStyleLbl="bgShp" presStyleIdx="3" presStyleCnt="5"/>
      <dgm:spPr/>
    </dgm:pt>
    <dgm:pt modelId="{C1ACADE8-A38E-4813-B494-2D6D0EE4D863}" type="pres">
      <dgm:prSet presAssocID="{B8C20C63-8D53-4863-A824-9FDAFA021B44}" presName="compChildNode" presStyleCnt="0"/>
      <dgm:spPr/>
    </dgm:pt>
    <dgm:pt modelId="{34372384-CFFE-42F5-9568-F03CD596DED5}" type="pres">
      <dgm:prSet presAssocID="{B8C20C63-8D53-4863-A824-9FDAFA021B44}" presName="theInnerList" presStyleCnt="0"/>
      <dgm:spPr/>
    </dgm:pt>
    <dgm:pt modelId="{5B3CA714-953A-49FF-BF07-11889C6E2E4F}" type="pres">
      <dgm:prSet presAssocID="{514963CE-D70C-41D7-8E58-4E0361269C85}" presName="childNode" presStyleLbl="node1" presStyleIdx="4" presStyleCnt="8" custLinFactNeighborX="-24955" custLinFactNeighborY="5534">
        <dgm:presLayoutVars>
          <dgm:bulletEnabled val="1"/>
        </dgm:presLayoutVars>
      </dgm:prSet>
      <dgm:spPr/>
    </dgm:pt>
    <dgm:pt modelId="{2C88FE0D-B20B-4E80-8479-A5B9F96324F3}" type="pres">
      <dgm:prSet presAssocID="{514963CE-D70C-41D7-8E58-4E0361269C85}" presName="aSpace2" presStyleCnt="0"/>
      <dgm:spPr/>
    </dgm:pt>
    <dgm:pt modelId="{127FDE4C-1926-4402-9379-2777764318DB}" type="pres">
      <dgm:prSet presAssocID="{7ADBEA25-C4EF-4817-B99B-A6B773E06C38}" presName="childNode" presStyleLbl="node1" presStyleIdx="5" presStyleCnt="8" custLinFactNeighborX="-24242">
        <dgm:presLayoutVars>
          <dgm:bulletEnabled val="1"/>
        </dgm:presLayoutVars>
      </dgm:prSet>
      <dgm:spPr/>
    </dgm:pt>
    <dgm:pt modelId="{4677E78F-2582-499D-AEBB-FA547D6FEFB3}" type="pres">
      <dgm:prSet presAssocID="{B8C20C63-8D53-4863-A824-9FDAFA021B44}" presName="aSpace" presStyleCnt="0"/>
      <dgm:spPr/>
    </dgm:pt>
    <dgm:pt modelId="{C8A36B2B-5769-4E87-8E49-C1C9B258CEE1}" type="pres">
      <dgm:prSet presAssocID="{B6DD3D89-0759-456A-9996-3F62315DA345}" presName="compNode" presStyleCnt="0"/>
      <dgm:spPr/>
    </dgm:pt>
    <dgm:pt modelId="{41806EEC-6324-4587-B33C-55DC8D0DBA1F}" type="pres">
      <dgm:prSet presAssocID="{B6DD3D89-0759-456A-9996-3F62315DA345}" presName="aNode" presStyleLbl="bgShp" presStyleIdx="4" presStyleCnt="5" custScaleX="85078" custLinFactX="-200000" custLinFactNeighborX="-235100"/>
      <dgm:spPr/>
    </dgm:pt>
    <dgm:pt modelId="{A43C75C9-D92F-4187-9FE3-A64527F9AF88}" type="pres">
      <dgm:prSet presAssocID="{B6DD3D89-0759-456A-9996-3F62315DA345}" presName="textNode" presStyleLbl="bgShp" presStyleIdx="4" presStyleCnt="5"/>
      <dgm:spPr/>
    </dgm:pt>
    <dgm:pt modelId="{69073C82-80B4-48C2-8DF1-44A75C23489F}" type="pres">
      <dgm:prSet presAssocID="{B6DD3D89-0759-456A-9996-3F62315DA345}" presName="compChildNode" presStyleCnt="0"/>
      <dgm:spPr/>
    </dgm:pt>
    <dgm:pt modelId="{F36F9A70-3F03-48CC-A76A-07FA39B0DE13}" type="pres">
      <dgm:prSet presAssocID="{B6DD3D89-0759-456A-9996-3F62315DA345}" presName="theInnerList" presStyleCnt="0"/>
      <dgm:spPr/>
    </dgm:pt>
    <dgm:pt modelId="{E8286937-B68B-42B0-B43A-16FC9A77A7E3}" type="pres">
      <dgm:prSet presAssocID="{CAA4D554-B1A3-4DDB-8460-9D48365BB54D}" presName="childNode" presStyleLbl="node1" presStyleIdx="6" presStyleCnt="8" custLinFactNeighborX="-12121" custLinFactNeighborY="5534">
        <dgm:presLayoutVars>
          <dgm:bulletEnabled val="1"/>
        </dgm:presLayoutVars>
      </dgm:prSet>
      <dgm:spPr/>
    </dgm:pt>
    <dgm:pt modelId="{DEAA2C8A-9E76-4518-AD06-43155EA1289E}" type="pres">
      <dgm:prSet presAssocID="{CAA4D554-B1A3-4DDB-8460-9D48365BB54D}" presName="aSpace2" presStyleCnt="0"/>
      <dgm:spPr/>
    </dgm:pt>
    <dgm:pt modelId="{0E953D48-1C86-4B49-A2F2-AD0404746D9F}" type="pres">
      <dgm:prSet presAssocID="{B0D7EBD9-A3B1-494D-B086-F0454DE7F4FF}" presName="childNode" presStyleLbl="node1" presStyleIdx="7" presStyleCnt="8" custLinFactNeighborX="-12834">
        <dgm:presLayoutVars>
          <dgm:bulletEnabled val="1"/>
        </dgm:presLayoutVars>
      </dgm:prSet>
      <dgm:spPr/>
    </dgm:pt>
  </dgm:ptLst>
  <dgm:cxnLst>
    <dgm:cxn modelId="{B0D37800-84A5-4976-934C-B019692686DF}" type="presOf" srcId="{5D415CEF-D286-4E48-A4B2-62778CCEF6FD}" destId="{0287F6BB-2339-413F-92B9-DBB28A8914E2}" srcOrd="0" destOrd="0" presId="urn:microsoft.com/office/officeart/2005/8/layout/lProcess2"/>
    <dgm:cxn modelId="{3D21EA0B-5A94-45A3-A220-26B55148F408}" type="presOf" srcId="{27610E3E-F107-4F2A-B47F-67323113CD45}" destId="{A4D1C9AF-5F2A-458D-9926-A2E95A6C4326}" srcOrd="0" destOrd="0" presId="urn:microsoft.com/office/officeart/2005/8/layout/lProcess2"/>
    <dgm:cxn modelId="{01266F0F-4D53-4FAE-9179-6416FA46725A}" type="presOf" srcId="{B8C20C63-8D53-4863-A824-9FDAFA021B44}" destId="{BA28568D-E53A-419E-9616-1E1D9BC778BA}" srcOrd="0" destOrd="0" presId="urn:microsoft.com/office/officeart/2005/8/layout/lProcess2"/>
    <dgm:cxn modelId="{4848F911-0BAF-4FB1-8F5D-E83E2A390BA8}" type="presOf" srcId="{CAA4D554-B1A3-4DDB-8460-9D48365BB54D}" destId="{E8286937-B68B-42B0-B43A-16FC9A77A7E3}" srcOrd="0" destOrd="0" presId="urn:microsoft.com/office/officeart/2005/8/layout/lProcess2"/>
    <dgm:cxn modelId="{911A1B14-E022-41A5-B7CD-961DB8552AC5}" type="presOf" srcId="{FECEC29C-ABDF-41B1-B080-1DDE62462726}" destId="{643299FD-D535-45B3-9968-4EBFDD79AF2A}" srcOrd="0" destOrd="0" presId="urn:microsoft.com/office/officeart/2005/8/layout/lProcess2"/>
    <dgm:cxn modelId="{4D991C24-985A-43D0-8AAD-CE11D90FCDEE}" srcId="{F784FE50-1ACA-40F5-AEF5-3F6E50F747E6}" destId="{EFD96320-0E53-461C-9632-11D15EF71095}" srcOrd="0" destOrd="0" parTransId="{D3BDD561-AD49-4FE3-8328-E839D21A5D49}" sibTransId="{4B04E977-A993-4AAE-90DF-93BC5188791C}"/>
    <dgm:cxn modelId="{F1789526-E583-4331-BB04-EF89CAEAE89E}" srcId="{B77DE30A-FC3B-429E-892B-E2370AF597E2}" destId="{B8C20C63-8D53-4863-A824-9FDAFA021B44}" srcOrd="3" destOrd="0" parTransId="{01D5B21C-A68F-4621-89A4-E9B0B9826F11}" sibTransId="{DD9A8D45-8F47-44C3-9739-ADF4B3E9E06D}"/>
    <dgm:cxn modelId="{87221E5C-43AC-4ABD-B691-628BF66F46BA}" type="presOf" srcId="{E83AC1C4-7A87-4011-B9B0-3C91ECF71B95}" destId="{C9DB4775-A193-4CA6-9CD2-934E451C53C5}" srcOrd="0" destOrd="0" presId="urn:microsoft.com/office/officeart/2005/8/layout/lProcess2"/>
    <dgm:cxn modelId="{D1B3C160-1B67-4117-AEF8-87E3E66AD0A2}" type="presOf" srcId="{18B3A6D6-AD3D-41F7-B88B-49A6964FCDB9}" destId="{29328662-BC3A-47DB-AAD5-26A66402A423}" srcOrd="1" destOrd="0" presId="urn:microsoft.com/office/officeart/2005/8/layout/lProcess2"/>
    <dgm:cxn modelId="{777FF960-2617-4F06-953B-9A1DE60C4B91}" srcId="{B8C20C63-8D53-4863-A824-9FDAFA021B44}" destId="{7ADBEA25-C4EF-4817-B99B-A6B773E06C38}" srcOrd="1" destOrd="0" parTransId="{A3B5B26B-1E80-480E-AA25-0D8E2FFD910A}" sibTransId="{048DB33E-5FE3-43A1-931C-C76217F3DB16}"/>
    <dgm:cxn modelId="{B2E6FA43-39FF-4805-82AE-56049F53FFD4}" type="presOf" srcId="{514963CE-D70C-41D7-8E58-4E0361269C85}" destId="{5B3CA714-953A-49FF-BF07-11889C6E2E4F}" srcOrd="0" destOrd="0" presId="urn:microsoft.com/office/officeart/2005/8/layout/lProcess2"/>
    <dgm:cxn modelId="{470CEA45-881A-41AD-8897-5BF71FD4447C}" type="presOf" srcId="{F784FE50-1ACA-40F5-AEF5-3F6E50F747E6}" destId="{3562CD3F-C12F-4F1E-8906-AA3E4C6A233B}" srcOrd="0" destOrd="0" presId="urn:microsoft.com/office/officeart/2005/8/layout/lProcess2"/>
    <dgm:cxn modelId="{C085F566-05DD-4B42-A1D8-62151BDBA874}" srcId="{18B3A6D6-AD3D-41F7-B88B-49A6964FCDB9}" destId="{5D415CEF-D286-4E48-A4B2-62778CCEF6FD}" srcOrd="0" destOrd="0" parTransId="{FFC16AB6-0C48-44D7-AD50-164DAA89F0D7}" sibTransId="{9EF97572-CC31-4DC5-912B-0EE9999D6C38}"/>
    <dgm:cxn modelId="{0882D368-F8AC-4842-A930-B55986A2C6B3}" srcId="{18B3A6D6-AD3D-41F7-B88B-49A6964FCDB9}" destId="{FECEC29C-ABDF-41B1-B080-1DDE62462726}" srcOrd="1" destOrd="0" parTransId="{58BBEAD5-70A8-42EB-84CE-41A95B99C436}" sibTransId="{5B088F77-C70F-4B7A-9298-7CDF52A055F8}"/>
    <dgm:cxn modelId="{147F5D74-EC84-4E16-AE95-9FCAB5607FFB}" srcId="{B77DE30A-FC3B-429E-892B-E2370AF597E2}" destId="{B6DD3D89-0759-456A-9996-3F62315DA345}" srcOrd="4" destOrd="0" parTransId="{C7D77738-3CA2-4597-9511-D9CDDD528DD4}" sibTransId="{5776F2EA-E051-40BC-A8E9-B4EE849A51C3}"/>
    <dgm:cxn modelId="{E46B5F74-C539-4CF6-873B-5CEC6BCAB3A6}" type="presOf" srcId="{B6DD3D89-0759-456A-9996-3F62315DA345}" destId="{41806EEC-6324-4587-B33C-55DC8D0DBA1F}" srcOrd="0" destOrd="0" presId="urn:microsoft.com/office/officeart/2005/8/layout/lProcess2"/>
    <dgm:cxn modelId="{D65DF081-E7C5-44B3-9A7A-5F34F8C461F9}" type="presOf" srcId="{B0D7EBD9-A3B1-494D-B086-F0454DE7F4FF}" destId="{0E953D48-1C86-4B49-A2F2-AD0404746D9F}" srcOrd="0" destOrd="0" presId="urn:microsoft.com/office/officeart/2005/8/layout/lProcess2"/>
    <dgm:cxn modelId="{6BADEB82-2017-4330-BC0E-5B83A25D8116}" srcId="{F784FE50-1ACA-40F5-AEF5-3F6E50F747E6}" destId="{27610E3E-F107-4F2A-B47F-67323113CD45}" srcOrd="1" destOrd="0" parTransId="{82E4DBE0-7DC0-4189-83B2-DF582385E44A}" sibTransId="{0CEF47DB-0F9D-41DF-BD56-87B23F1EF68B}"/>
    <dgm:cxn modelId="{33381C86-7250-47D2-96B0-A655A221092D}" type="presOf" srcId="{7ADBEA25-C4EF-4817-B99B-A6B773E06C38}" destId="{127FDE4C-1926-4402-9379-2777764318DB}" srcOrd="0" destOrd="0" presId="urn:microsoft.com/office/officeart/2005/8/layout/lProcess2"/>
    <dgm:cxn modelId="{C62FC29C-F319-4982-9D12-FC1258597192}" type="presOf" srcId="{B6DD3D89-0759-456A-9996-3F62315DA345}" destId="{A43C75C9-D92F-4187-9FE3-A64527F9AF88}" srcOrd="1" destOrd="0" presId="urn:microsoft.com/office/officeart/2005/8/layout/lProcess2"/>
    <dgm:cxn modelId="{87894CA0-82DC-485E-8DE7-9CFDF0EFA661}" type="presOf" srcId="{F784FE50-1ACA-40F5-AEF5-3F6E50F747E6}" destId="{528E4662-DEF9-4FFF-A513-A1D96C504A14}" srcOrd="1" destOrd="0" presId="urn:microsoft.com/office/officeart/2005/8/layout/lProcess2"/>
    <dgm:cxn modelId="{8969EAA2-D0BE-42B3-BA39-16680FCC9264}" type="presOf" srcId="{B77DE30A-FC3B-429E-892B-E2370AF597E2}" destId="{6B001B05-274E-40DD-9795-C3554AD34A23}" srcOrd="0" destOrd="0" presId="urn:microsoft.com/office/officeart/2005/8/layout/lProcess2"/>
    <dgm:cxn modelId="{789C2CAB-5B8F-479C-B34D-049513B4C7A5}" srcId="{B77DE30A-FC3B-429E-892B-E2370AF597E2}" destId="{F784FE50-1ACA-40F5-AEF5-3F6E50F747E6}" srcOrd="2" destOrd="0" parTransId="{9FCF8635-E1DA-4BBE-A0C2-29DAB27AA2F2}" sibTransId="{1F8933F5-9E65-4BE4-8DE8-D7ADDFCE0C9B}"/>
    <dgm:cxn modelId="{465041AB-0BBE-4FBF-9A7F-63B96B76C42C}" srcId="{B6DD3D89-0759-456A-9996-3F62315DA345}" destId="{B0D7EBD9-A3B1-494D-B086-F0454DE7F4FF}" srcOrd="1" destOrd="0" parTransId="{94A86696-65A8-4787-B868-A09778398B96}" sibTransId="{5807D121-AC23-43B1-9A1B-36717869D5E3}"/>
    <dgm:cxn modelId="{4F7C5FAD-DD26-488E-8498-198D53AAB062}" srcId="{B8C20C63-8D53-4863-A824-9FDAFA021B44}" destId="{514963CE-D70C-41D7-8E58-4E0361269C85}" srcOrd="0" destOrd="0" parTransId="{21F1F50C-F73F-4711-8839-0F83F7E5E410}" sibTransId="{B516E404-1684-4BCD-9AF0-A5C3014432C5}"/>
    <dgm:cxn modelId="{B9CDECB0-7D2F-46D3-8B59-975C83794480}" type="presOf" srcId="{E83AC1C4-7A87-4011-B9B0-3C91ECF71B95}" destId="{77F8DE6D-9555-4709-AD00-98666978477E}" srcOrd="1" destOrd="0" presId="urn:microsoft.com/office/officeart/2005/8/layout/lProcess2"/>
    <dgm:cxn modelId="{4BF9C7BD-7443-402C-A057-31DF1DF05E50}" type="presOf" srcId="{B8C20C63-8D53-4863-A824-9FDAFA021B44}" destId="{ABB3F320-2D83-42EE-A196-56E36F4DA1B1}" srcOrd="1" destOrd="0" presId="urn:microsoft.com/office/officeart/2005/8/layout/lProcess2"/>
    <dgm:cxn modelId="{D2601BCB-04F8-4D56-854F-51842F678507}" srcId="{B6DD3D89-0759-456A-9996-3F62315DA345}" destId="{CAA4D554-B1A3-4DDB-8460-9D48365BB54D}" srcOrd="0" destOrd="0" parTransId="{0F78E83A-3749-4337-A54C-20E6A66D3269}" sibTransId="{418B6960-835C-4F63-ACC3-5DDACC116C09}"/>
    <dgm:cxn modelId="{B28F72D1-CD93-4610-BD15-E9FB9DDD9406}" type="presOf" srcId="{18B3A6D6-AD3D-41F7-B88B-49A6964FCDB9}" destId="{B2E04501-F4AC-42AF-88BB-D9AABFA342A7}" srcOrd="0" destOrd="0" presId="urn:microsoft.com/office/officeart/2005/8/layout/lProcess2"/>
    <dgm:cxn modelId="{5C54A4D1-EEF0-4A5A-915B-2516FA216CF3}" srcId="{B77DE30A-FC3B-429E-892B-E2370AF597E2}" destId="{E83AC1C4-7A87-4011-B9B0-3C91ECF71B95}" srcOrd="1" destOrd="0" parTransId="{0AE9BBF4-9990-4106-9A5A-5A5BDBE00DCF}" sibTransId="{4F78F0FC-4182-42E1-80FB-CB298809D494}"/>
    <dgm:cxn modelId="{D6775FE3-3A7A-4486-B86F-62A5673487C8}" type="presOf" srcId="{EFD96320-0E53-461C-9632-11D15EF71095}" destId="{DEC99597-C4C0-43C1-A9B9-5B039290A3E2}" srcOrd="0" destOrd="0" presId="urn:microsoft.com/office/officeart/2005/8/layout/lProcess2"/>
    <dgm:cxn modelId="{B8A97AEE-2EC0-46BB-948B-31EAAC169AEF}" srcId="{B77DE30A-FC3B-429E-892B-E2370AF597E2}" destId="{18B3A6D6-AD3D-41F7-B88B-49A6964FCDB9}" srcOrd="0" destOrd="0" parTransId="{E71093D4-DBEC-480D-8284-A467B31B7206}" sibTransId="{B07FADAA-52C5-400A-AD1D-0F9BE30100E3}"/>
    <dgm:cxn modelId="{9E478C7A-F385-42AA-93F0-9751E1307EE4}" type="presParOf" srcId="{6B001B05-274E-40DD-9795-C3554AD34A23}" destId="{2DDC122F-CD02-44BC-ACDE-B77E297ACE13}" srcOrd="0" destOrd="0" presId="urn:microsoft.com/office/officeart/2005/8/layout/lProcess2"/>
    <dgm:cxn modelId="{551113D0-F0B2-4426-B30E-8F12F4854594}" type="presParOf" srcId="{2DDC122F-CD02-44BC-ACDE-B77E297ACE13}" destId="{B2E04501-F4AC-42AF-88BB-D9AABFA342A7}" srcOrd="0" destOrd="0" presId="urn:microsoft.com/office/officeart/2005/8/layout/lProcess2"/>
    <dgm:cxn modelId="{CCABFD6F-9E52-435A-BA91-56C7A8F32EF3}" type="presParOf" srcId="{2DDC122F-CD02-44BC-ACDE-B77E297ACE13}" destId="{29328662-BC3A-47DB-AAD5-26A66402A423}" srcOrd="1" destOrd="0" presId="urn:microsoft.com/office/officeart/2005/8/layout/lProcess2"/>
    <dgm:cxn modelId="{2749D055-7CB6-40B1-A12C-BBA59832CDA4}" type="presParOf" srcId="{2DDC122F-CD02-44BC-ACDE-B77E297ACE13}" destId="{8710FB9A-67F8-421C-B618-93D2A70E7167}" srcOrd="2" destOrd="0" presId="urn:microsoft.com/office/officeart/2005/8/layout/lProcess2"/>
    <dgm:cxn modelId="{E0EBDE0B-390F-402E-952A-AA0417A7441E}" type="presParOf" srcId="{8710FB9A-67F8-421C-B618-93D2A70E7167}" destId="{EA972E73-2ECA-4583-BDAB-E20B8AF1BF6A}" srcOrd="0" destOrd="0" presId="urn:microsoft.com/office/officeart/2005/8/layout/lProcess2"/>
    <dgm:cxn modelId="{09D8E4B5-EBAB-4E51-BC36-0BC0EB11A939}" type="presParOf" srcId="{EA972E73-2ECA-4583-BDAB-E20B8AF1BF6A}" destId="{0287F6BB-2339-413F-92B9-DBB28A8914E2}" srcOrd="0" destOrd="0" presId="urn:microsoft.com/office/officeart/2005/8/layout/lProcess2"/>
    <dgm:cxn modelId="{8A5F3279-533E-49C8-B08B-ABA3A303B864}" type="presParOf" srcId="{EA972E73-2ECA-4583-BDAB-E20B8AF1BF6A}" destId="{24EF828B-AE76-4BB6-AD51-882EABD4C872}" srcOrd="1" destOrd="0" presId="urn:microsoft.com/office/officeart/2005/8/layout/lProcess2"/>
    <dgm:cxn modelId="{92CEC832-3E71-4ECE-A76C-959FDA080AE3}" type="presParOf" srcId="{EA972E73-2ECA-4583-BDAB-E20B8AF1BF6A}" destId="{643299FD-D535-45B3-9968-4EBFDD79AF2A}" srcOrd="2" destOrd="0" presId="urn:microsoft.com/office/officeart/2005/8/layout/lProcess2"/>
    <dgm:cxn modelId="{45CC0A74-AFB9-49B6-888B-7187BAA5A20B}" type="presParOf" srcId="{6B001B05-274E-40DD-9795-C3554AD34A23}" destId="{6727D96C-0134-44D6-AF21-579E14BFE39A}" srcOrd="1" destOrd="0" presId="urn:microsoft.com/office/officeart/2005/8/layout/lProcess2"/>
    <dgm:cxn modelId="{4EE53CEA-443D-4472-9B43-61ABAB8FB219}" type="presParOf" srcId="{6B001B05-274E-40DD-9795-C3554AD34A23}" destId="{2AF267E3-79F4-4F7F-B11A-A36B97594392}" srcOrd="2" destOrd="0" presId="urn:microsoft.com/office/officeart/2005/8/layout/lProcess2"/>
    <dgm:cxn modelId="{80350965-461A-488D-BCE0-404396450AC4}" type="presParOf" srcId="{2AF267E3-79F4-4F7F-B11A-A36B97594392}" destId="{C9DB4775-A193-4CA6-9CD2-934E451C53C5}" srcOrd="0" destOrd="0" presId="urn:microsoft.com/office/officeart/2005/8/layout/lProcess2"/>
    <dgm:cxn modelId="{D2FC1507-BADB-46EF-9C59-A7B64EA93EB6}" type="presParOf" srcId="{2AF267E3-79F4-4F7F-B11A-A36B97594392}" destId="{77F8DE6D-9555-4709-AD00-98666978477E}" srcOrd="1" destOrd="0" presId="urn:microsoft.com/office/officeart/2005/8/layout/lProcess2"/>
    <dgm:cxn modelId="{F6B16CE7-11F4-4F80-A3E5-61E819986626}" type="presParOf" srcId="{2AF267E3-79F4-4F7F-B11A-A36B97594392}" destId="{31E4225D-C53A-45DB-8592-4350FF07E256}" srcOrd="2" destOrd="0" presId="urn:microsoft.com/office/officeart/2005/8/layout/lProcess2"/>
    <dgm:cxn modelId="{1E7B3E4E-F88C-4168-9363-CE7A9C202242}" type="presParOf" srcId="{31E4225D-C53A-45DB-8592-4350FF07E256}" destId="{E2CAFA8D-048F-4FCC-9A28-D53C660FB133}" srcOrd="0" destOrd="0" presId="urn:microsoft.com/office/officeart/2005/8/layout/lProcess2"/>
    <dgm:cxn modelId="{1A6AA7D9-1196-46B3-B236-60635AD67A3F}" type="presParOf" srcId="{6B001B05-274E-40DD-9795-C3554AD34A23}" destId="{16B890A8-E8BF-4F8C-A7C6-C30CD16FE2E5}" srcOrd="3" destOrd="0" presId="urn:microsoft.com/office/officeart/2005/8/layout/lProcess2"/>
    <dgm:cxn modelId="{52E230D8-01BE-4CEC-8F8F-E6F1D1E4E8C5}" type="presParOf" srcId="{6B001B05-274E-40DD-9795-C3554AD34A23}" destId="{0F3AAFEA-54F3-433A-8066-45803A56BFFA}" srcOrd="4" destOrd="0" presId="urn:microsoft.com/office/officeart/2005/8/layout/lProcess2"/>
    <dgm:cxn modelId="{C27EA65B-7310-4527-B00A-409D48286AF2}" type="presParOf" srcId="{0F3AAFEA-54F3-433A-8066-45803A56BFFA}" destId="{3562CD3F-C12F-4F1E-8906-AA3E4C6A233B}" srcOrd="0" destOrd="0" presId="urn:microsoft.com/office/officeart/2005/8/layout/lProcess2"/>
    <dgm:cxn modelId="{73ED6512-A30D-4169-9D2B-EFF5F42539F6}" type="presParOf" srcId="{0F3AAFEA-54F3-433A-8066-45803A56BFFA}" destId="{528E4662-DEF9-4FFF-A513-A1D96C504A14}" srcOrd="1" destOrd="0" presId="urn:microsoft.com/office/officeart/2005/8/layout/lProcess2"/>
    <dgm:cxn modelId="{68F7C984-E5F4-4E52-A9D1-99AE84D9B1BB}" type="presParOf" srcId="{0F3AAFEA-54F3-433A-8066-45803A56BFFA}" destId="{AA44BE28-AF64-470E-B25C-8BC84B8AB105}" srcOrd="2" destOrd="0" presId="urn:microsoft.com/office/officeart/2005/8/layout/lProcess2"/>
    <dgm:cxn modelId="{DF13A6D6-A175-4F7F-B5F0-820A2CF1B02A}" type="presParOf" srcId="{AA44BE28-AF64-470E-B25C-8BC84B8AB105}" destId="{AA5B6F28-559A-4796-931C-18B3F3FD9CB4}" srcOrd="0" destOrd="0" presId="urn:microsoft.com/office/officeart/2005/8/layout/lProcess2"/>
    <dgm:cxn modelId="{4B39B47E-90EF-4F28-9FB6-DFDFFA016D6E}" type="presParOf" srcId="{AA5B6F28-559A-4796-931C-18B3F3FD9CB4}" destId="{DEC99597-C4C0-43C1-A9B9-5B039290A3E2}" srcOrd="0" destOrd="0" presId="urn:microsoft.com/office/officeart/2005/8/layout/lProcess2"/>
    <dgm:cxn modelId="{ED34F4C9-B44B-4A1B-A77D-33B6C89EB815}" type="presParOf" srcId="{AA5B6F28-559A-4796-931C-18B3F3FD9CB4}" destId="{7B9AD097-A05B-4943-964A-3E6587DC3BE4}" srcOrd="1" destOrd="0" presId="urn:microsoft.com/office/officeart/2005/8/layout/lProcess2"/>
    <dgm:cxn modelId="{BD631DC8-0E18-410B-87B9-B88C4E21CF8F}" type="presParOf" srcId="{AA5B6F28-559A-4796-931C-18B3F3FD9CB4}" destId="{A4D1C9AF-5F2A-458D-9926-A2E95A6C4326}" srcOrd="2" destOrd="0" presId="urn:microsoft.com/office/officeart/2005/8/layout/lProcess2"/>
    <dgm:cxn modelId="{0958880F-663B-4038-AAC5-7A768CA0C738}" type="presParOf" srcId="{6B001B05-274E-40DD-9795-C3554AD34A23}" destId="{D93D06AF-B6C7-430A-B0B0-C21C8BD5A02F}" srcOrd="5" destOrd="0" presId="urn:microsoft.com/office/officeart/2005/8/layout/lProcess2"/>
    <dgm:cxn modelId="{47FE0C9B-8036-4C72-8254-2AA1AC505149}" type="presParOf" srcId="{6B001B05-274E-40DD-9795-C3554AD34A23}" destId="{0B51BAFC-543F-4527-A17F-170D47365E73}" srcOrd="6" destOrd="0" presId="urn:microsoft.com/office/officeart/2005/8/layout/lProcess2"/>
    <dgm:cxn modelId="{8D3AE23B-D46C-411F-939F-BECA5F891527}" type="presParOf" srcId="{0B51BAFC-543F-4527-A17F-170D47365E73}" destId="{BA28568D-E53A-419E-9616-1E1D9BC778BA}" srcOrd="0" destOrd="0" presId="urn:microsoft.com/office/officeart/2005/8/layout/lProcess2"/>
    <dgm:cxn modelId="{16ED0432-D5F4-4E57-8A13-90369A982FD3}" type="presParOf" srcId="{0B51BAFC-543F-4527-A17F-170D47365E73}" destId="{ABB3F320-2D83-42EE-A196-56E36F4DA1B1}" srcOrd="1" destOrd="0" presId="urn:microsoft.com/office/officeart/2005/8/layout/lProcess2"/>
    <dgm:cxn modelId="{1A1DA441-2A09-423C-869A-1C76DA2883E2}" type="presParOf" srcId="{0B51BAFC-543F-4527-A17F-170D47365E73}" destId="{C1ACADE8-A38E-4813-B494-2D6D0EE4D863}" srcOrd="2" destOrd="0" presId="urn:microsoft.com/office/officeart/2005/8/layout/lProcess2"/>
    <dgm:cxn modelId="{1B519D68-9E26-4BDC-9353-5C8B8F25B025}" type="presParOf" srcId="{C1ACADE8-A38E-4813-B494-2D6D0EE4D863}" destId="{34372384-CFFE-42F5-9568-F03CD596DED5}" srcOrd="0" destOrd="0" presId="urn:microsoft.com/office/officeart/2005/8/layout/lProcess2"/>
    <dgm:cxn modelId="{CED1DE00-C906-4165-A49E-528725485AA4}" type="presParOf" srcId="{34372384-CFFE-42F5-9568-F03CD596DED5}" destId="{5B3CA714-953A-49FF-BF07-11889C6E2E4F}" srcOrd="0" destOrd="0" presId="urn:microsoft.com/office/officeart/2005/8/layout/lProcess2"/>
    <dgm:cxn modelId="{D5DCB0B7-1B7A-47A9-8038-94223647B121}" type="presParOf" srcId="{34372384-CFFE-42F5-9568-F03CD596DED5}" destId="{2C88FE0D-B20B-4E80-8479-A5B9F96324F3}" srcOrd="1" destOrd="0" presId="urn:microsoft.com/office/officeart/2005/8/layout/lProcess2"/>
    <dgm:cxn modelId="{14D28784-FC50-449C-AA1D-B3FCDF072BD6}" type="presParOf" srcId="{34372384-CFFE-42F5-9568-F03CD596DED5}" destId="{127FDE4C-1926-4402-9379-2777764318DB}" srcOrd="2" destOrd="0" presId="urn:microsoft.com/office/officeart/2005/8/layout/lProcess2"/>
    <dgm:cxn modelId="{752ACA46-3579-4B1D-B7B7-8FB25D7F0306}" type="presParOf" srcId="{6B001B05-274E-40DD-9795-C3554AD34A23}" destId="{4677E78F-2582-499D-AEBB-FA547D6FEFB3}" srcOrd="7" destOrd="0" presId="urn:microsoft.com/office/officeart/2005/8/layout/lProcess2"/>
    <dgm:cxn modelId="{231CFC33-F5D7-4FA7-8990-8593F2F91C4E}" type="presParOf" srcId="{6B001B05-274E-40DD-9795-C3554AD34A23}" destId="{C8A36B2B-5769-4E87-8E49-C1C9B258CEE1}" srcOrd="8" destOrd="0" presId="urn:microsoft.com/office/officeart/2005/8/layout/lProcess2"/>
    <dgm:cxn modelId="{68C7C9F3-9256-4EEE-AA44-2652F96DFCE2}" type="presParOf" srcId="{C8A36B2B-5769-4E87-8E49-C1C9B258CEE1}" destId="{41806EEC-6324-4587-B33C-55DC8D0DBA1F}" srcOrd="0" destOrd="0" presId="urn:microsoft.com/office/officeart/2005/8/layout/lProcess2"/>
    <dgm:cxn modelId="{7B46FA9C-C9C1-4C27-84CE-D3FCCBDF1855}" type="presParOf" srcId="{C8A36B2B-5769-4E87-8E49-C1C9B258CEE1}" destId="{A43C75C9-D92F-4187-9FE3-A64527F9AF88}" srcOrd="1" destOrd="0" presId="urn:microsoft.com/office/officeart/2005/8/layout/lProcess2"/>
    <dgm:cxn modelId="{56464D49-469D-48CC-8222-65001BDCB4F3}" type="presParOf" srcId="{C8A36B2B-5769-4E87-8E49-C1C9B258CEE1}" destId="{69073C82-80B4-48C2-8DF1-44A75C23489F}" srcOrd="2" destOrd="0" presId="urn:microsoft.com/office/officeart/2005/8/layout/lProcess2"/>
    <dgm:cxn modelId="{B2382E53-2003-431B-B514-32787D63A474}" type="presParOf" srcId="{69073C82-80B4-48C2-8DF1-44A75C23489F}" destId="{F36F9A70-3F03-48CC-A76A-07FA39B0DE13}" srcOrd="0" destOrd="0" presId="urn:microsoft.com/office/officeart/2005/8/layout/lProcess2"/>
    <dgm:cxn modelId="{162D8937-9314-48B1-A083-09D6FBC18EF1}" type="presParOf" srcId="{F36F9A70-3F03-48CC-A76A-07FA39B0DE13}" destId="{E8286937-B68B-42B0-B43A-16FC9A77A7E3}" srcOrd="0" destOrd="0" presId="urn:microsoft.com/office/officeart/2005/8/layout/lProcess2"/>
    <dgm:cxn modelId="{DF598C3B-4008-4DB6-9FC5-18D071B1EDED}" type="presParOf" srcId="{F36F9A70-3F03-48CC-A76A-07FA39B0DE13}" destId="{DEAA2C8A-9E76-4518-AD06-43155EA1289E}" srcOrd="1" destOrd="0" presId="urn:microsoft.com/office/officeart/2005/8/layout/lProcess2"/>
    <dgm:cxn modelId="{DFC2F022-5005-45BA-8F25-418C3D166CEF}" type="presParOf" srcId="{F36F9A70-3F03-48CC-A76A-07FA39B0DE13}" destId="{0E953D48-1C86-4B49-A2F2-AD0404746D9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4D1CB3-9BBB-47BD-B184-E2473E3D9898}" type="doc">
      <dgm:prSet loTypeId="urn:microsoft.com/office/officeart/2005/8/layout/vList4" loCatId="list" qsTypeId="urn:microsoft.com/office/officeart/2005/8/quickstyle/simple1#1" qsCatId="simple" csTypeId="urn:microsoft.com/office/officeart/2005/8/colors/colorful4" csCatId="colorful" phldr="1"/>
      <dgm:spPr/>
    </dgm:pt>
    <dgm:pt modelId="{C8E98694-A411-435A-8A38-7B5E21466C46}">
      <dgm:prSet phldrT="[Текст]" custT="1"/>
      <dgm:spPr>
        <a:solidFill>
          <a:schemeClr val="accent4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СДАТЬ УСПЕШНО ЕНТ – ОДИН ИЗ </a:t>
          </a:r>
        </a:p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ВАЖНЫХ ПЕРИОДОВ ДЛЯ ВЫПУСКНИКА </a:t>
          </a:r>
        </a:p>
      </dgm:t>
    </dgm:pt>
    <dgm:pt modelId="{479F6B0A-FCE0-45EA-A0B4-F42775EF0534}" type="parTrans" cxnId="{5C3E94FF-20E2-4A3C-BFAD-090DABA7BA57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79F3F6-4E00-4284-84C6-B6723330EB51}" type="sibTrans" cxnId="{5C3E94FF-20E2-4A3C-BFAD-090DABA7BA57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B83C2C-BECF-4092-BF90-3F97353DF784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ПОСТУПИТЬ В КАЗАТУ, КОТОРЫЙ</a:t>
          </a:r>
        </a:p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ВХОДИТ В ТРОЙКУ ЛУЧШИХ ВУЗОВ В РК</a:t>
          </a:r>
        </a:p>
      </dgm:t>
    </dgm:pt>
    <dgm:pt modelId="{2B5F9C6D-23A1-481A-93F8-C26DE1BC0618}" type="parTrans" cxnId="{585D16D1-DE91-40BF-9113-C26BAA4B342A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54BC5A-4643-4565-BD4D-8D52EDEAC1FD}" type="sibTrans" cxnId="{585D16D1-DE91-40BF-9113-C26BAA4B342A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2DCFA-685D-48BC-ADA2-BE8E31E9C5D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ПОЛУЧАТЬ КАЧЕСТВЕННЫЕ ЗНАНИЯ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КАЗАТУ, КОТОРОМУ БОЛЕЕ 60 ЛЕТ</a:t>
          </a:r>
        </a:p>
      </dgm:t>
    </dgm:pt>
    <dgm:pt modelId="{CB9975F3-52DD-40EE-BE93-F91D1637BAC8}" type="parTrans" cxnId="{DA7F85EE-8353-41C7-99DA-02A4DD24090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F70274-AC9F-4D42-909B-300EB621F89D}" type="sibTrans" cxnId="{DA7F85EE-8353-41C7-99DA-02A4DD24090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ABB8C-5004-4E70-B2CC-43887515CE9A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СТАТЬ ЧАСТЬЮ 70 ТЫСЯЧНЫХ </a:t>
          </a:r>
        </a:p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ВЫПУСКНИКОВ КАЗАТУ</a:t>
          </a:r>
        </a:p>
      </dgm:t>
    </dgm:pt>
    <dgm:pt modelId="{844692BA-AD22-44E2-B965-A0B0D8ADA1E9}" type="parTrans" cxnId="{53C79B49-1CCD-47C2-B6C9-9EE9929582ED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2D30E-5E83-439E-98E7-5014AE6D3C04}" type="sibTrans" cxnId="{53C79B49-1CCD-47C2-B6C9-9EE9929582ED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BFCDF4-684C-4B3F-8B50-1624105623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БЫТЬ КОНКУРЕНТОСПОСОБНЫМ 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УСПЕШНЫМ НА РЫНКЕ ТРУДА</a:t>
          </a:r>
        </a:p>
      </dgm:t>
    </dgm:pt>
    <dgm:pt modelId="{AB07B3B8-D13E-4521-98CB-BAB123A5C428}" type="parTrans" cxnId="{F1B64000-D544-468A-B257-DBE52EB4D9F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76E72-A39A-49BD-96F5-78DB582E253B}" type="sibTrans" cxnId="{F1B64000-D544-468A-B257-DBE52EB4D9F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6BCCA-8921-4010-A0C0-9A14980CFE48}" type="pres">
      <dgm:prSet presAssocID="{E84D1CB3-9BBB-47BD-B184-E2473E3D9898}" presName="linear" presStyleCnt="0">
        <dgm:presLayoutVars>
          <dgm:dir/>
          <dgm:resizeHandles val="exact"/>
        </dgm:presLayoutVars>
      </dgm:prSet>
      <dgm:spPr/>
    </dgm:pt>
    <dgm:pt modelId="{124A1736-A253-4CD1-886C-B7270A31B24E}" type="pres">
      <dgm:prSet presAssocID="{C8E98694-A411-435A-8A38-7B5E21466C46}" presName="comp" presStyleCnt="0"/>
      <dgm:spPr/>
    </dgm:pt>
    <dgm:pt modelId="{910FDF7F-F612-427B-944C-8B67E45F0AB6}" type="pres">
      <dgm:prSet presAssocID="{C8E98694-A411-435A-8A38-7B5E21466C46}" presName="box" presStyleLbl="node1" presStyleIdx="0" presStyleCnt="5" custLinFactNeighborX="25954" custLinFactNeighborY="-2"/>
      <dgm:spPr/>
    </dgm:pt>
    <dgm:pt modelId="{47FFE4FA-E6AC-4EC0-AC8D-DDB946745E8B}" type="pres">
      <dgm:prSet presAssocID="{C8E98694-A411-435A-8A38-7B5E21466C46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89C5C8-9AF7-4116-BD48-FC7A8F599D5F}" type="pres">
      <dgm:prSet presAssocID="{C8E98694-A411-435A-8A38-7B5E21466C46}" presName="text" presStyleLbl="node1" presStyleIdx="0" presStyleCnt="5">
        <dgm:presLayoutVars>
          <dgm:bulletEnabled val="1"/>
        </dgm:presLayoutVars>
      </dgm:prSet>
      <dgm:spPr/>
    </dgm:pt>
    <dgm:pt modelId="{5E5CBF45-5880-4FF3-B2A5-868B5C0902D4}" type="pres">
      <dgm:prSet presAssocID="{8E79F3F6-4E00-4284-84C6-B6723330EB51}" presName="spacer" presStyleCnt="0"/>
      <dgm:spPr/>
    </dgm:pt>
    <dgm:pt modelId="{01F50A84-E876-4A9B-AEBB-AE1780DF4177}" type="pres">
      <dgm:prSet presAssocID="{B9B83C2C-BECF-4092-BF90-3F97353DF784}" presName="comp" presStyleCnt="0"/>
      <dgm:spPr/>
    </dgm:pt>
    <dgm:pt modelId="{BDAB9722-D2D4-4766-91AB-2A878F1583A3}" type="pres">
      <dgm:prSet presAssocID="{B9B83C2C-BECF-4092-BF90-3F97353DF784}" presName="box" presStyleLbl="node1" presStyleIdx="1" presStyleCnt="5"/>
      <dgm:spPr/>
    </dgm:pt>
    <dgm:pt modelId="{F616B66D-DEA6-4512-88C8-3BC248F40639}" type="pres">
      <dgm:prSet presAssocID="{B9B83C2C-BECF-4092-BF90-3F97353DF784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08C8091-3D37-4C8C-A6F9-D043AAC3CAD7}" type="pres">
      <dgm:prSet presAssocID="{B9B83C2C-BECF-4092-BF90-3F97353DF784}" presName="text" presStyleLbl="node1" presStyleIdx="1" presStyleCnt="5">
        <dgm:presLayoutVars>
          <dgm:bulletEnabled val="1"/>
        </dgm:presLayoutVars>
      </dgm:prSet>
      <dgm:spPr/>
    </dgm:pt>
    <dgm:pt modelId="{C3782F6D-1BFC-408E-B822-016A8D894EAD}" type="pres">
      <dgm:prSet presAssocID="{7454BC5A-4643-4565-BD4D-8D52EDEAC1FD}" presName="spacer" presStyleCnt="0"/>
      <dgm:spPr/>
    </dgm:pt>
    <dgm:pt modelId="{B11FABE5-A706-4AEE-9DD0-4BABB227806F}" type="pres">
      <dgm:prSet presAssocID="{40C2DCFA-685D-48BC-ADA2-BE8E31E9C5DC}" presName="comp" presStyleCnt="0"/>
      <dgm:spPr/>
    </dgm:pt>
    <dgm:pt modelId="{A19908E1-9654-41F8-9B5B-04296BD8372E}" type="pres">
      <dgm:prSet presAssocID="{40C2DCFA-685D-48BC-ADA2-BE8E31E9C5DC}" presName="box" presStyleLbl="node1" presStyleIdx="2" presStyleCnt="5" custLinFactNeighborY="1650"/>
      <dgm:spPr/>
    </dgm:pt>
    <dgm:pt modelId="{E9452257-B863-4BFB-BA12-E4EA4B6C0464}" type="pres">
      <dgm:prSet presAssocID="{40C2DCFA-685D-48BC-ADA2-BE8E31E9C5DC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BEDC51-1EF0-415B-9777-CD4CD961F488}" type="pres">
      <dgm:prSet presAssocID="{40C2DCFA-685D-48BC-ADA2-BE8E31E9C5DC}" presName="text" presStyleLbl="node1" presStyleIdx="2" presStyleCnt="5">
        <dgm:presLayoutVars>
          <dgm:bulletEnabled val="1"/>
        </dgm:presLayoutVars>
      </dgm:prSet>
      <dgm:spPr/>
    </dgm:pt>
    <dgm:pt modelId="{690059D2-32DB-47F9-9227-E30090B6A3A1}" type="pres">
      <dgm:prSet presAssocID="{B5F70274-AC9F-4D42-909B-300EB621F89D}" presName="spacer" presStyleCnt="0"/>
      <dgm:spPr/>
    </dgm:pt>
    <dgm:pt modelId="{9E9D1CC6-2E54-48E9-B028-C5AF558D538E}" type="pres">
      <dgm:prSet presAssocID="{966ABB8C-5004-4E70-B2CC-43887515CE9A}" presName="comp" presStyleCnt="0"/>
      <dgm:spPr/>
    </dgm:pt>
    <dgm:pt modelId="{B26F99B9-1113-4C71-84DC-6F1FC2776738}" type="pres">
      <dgm:prSet presAssocID="{966ABB8C-5004-4E70-B2CC-43887515CE9A}" presName="box" presStyleLbl="node1" presStyleIdx="3" presStyleCnt="5"/>
      <dgm:spPr/>
    </dgm:pt>
    <dgm:pt modelId="{833796C2-2CF4-455C-B82B-29A9FC3FA711}" type="pres">
      <dgm:prSet presAssocID="{966ABB8C-5004-4E70-B2CC-43887515CE9A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80CC235-F8EF-42FB-999D-936FD5A7DFD2}" type="pres">
      <dgm:prSet presAssocID="{966ABB8C-5004-4E70-B2CC-43887515CE9A}" presName="text" presStyleLbl="node1" presStyleIdx="3" presStyleCnt="5">
        <dgm:presLayoutVars>
          <dgm:bulletEnabled val="1"/>
        </dgm:presLayoutVars>
      </dgm:prSet>
      <dgm:spPr/>
    </dgm:pt>
    <dgm:pt modelId="{652ABDC5-9BFF-43E4-9C3D-A9269053E35B}" type="pres">
      <dgm:prSet presAssocID="{C362D30E-5E83-439E-98E7-5014AE6D3C04}" presName="spacer" presStyleCnt="0"/>
      <dgm:spPr/>
    </dgm:pt>
    <dgm:pt modelId="{81F9C4E9-6F9B-425C-9CD5-667816A81C6E}" type="pres">
      <dgm:prSet presAssocID="{DEBFCDF4-684C-4B3F-8B50-1624105623AF}" presName="comp" presStyleCnt="0"/>
      <dgm:spPr/>
    </dgm:pt>
    <dgm:pt modelId="{AD754878-FC46-4F7E-9EFB-6383A2727123}" type="pres">
      <dgm:prSet presAssocID="{DEBFCDF4-684C-4B3F-8B50-1624105623AF}" presName="box" presStyleLbl="node1" presStyleIdx="4" presStyleCnt="5"/>
      <dgm:spPr/>
    </dgm:pt>
    <dgm:pt modelId="{C113DAFB-338D-4F17-89B6-BD337D5A6C88}" type="pres">
      <dgm:prSet presAssocID="{DEBFCDF4-684C-4B3F-8B50-1624105623AF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0E1CD2E-E647-43E0-B1DB-90C0F5FEE0EE}" type="pres">
      <dgm:prSet presAssocID="{DEBFCDF4-684C-4B3F-8B50-1624105623AF}" presName="text" presStyleLbl="node1" presStyleIdx="4" presStyleCnt="5">
        <dgm:presLayoutVars>
          <dgm:bulletEnabled val="1"/>
        </dgm:presLayoutVars>
      </dgm:prSet>
      <dgm:spPr/>
    </dgm:pt>
  </dgm:ptLst>
  <dgm:cxnLst>
    <dgm:cxn modelId="{F1B64000-D544-468A-B257-DBE52EB4D9FB}" srcId="{E84D1CB3-9BBB-47BD-B184-E2473E3D9898}" destId="{DEBFCDF4-684C-4B3F-8B50-1624105623AF}" srcOrd="4" destOrd="0" parTransId="{AB07B3B8-D13E-4521-98CB-BAB123A5C428}" sibTransId="{2A776E72-A39A-49BD-96F5-78DB582E253B}"/>
    <dgm:cxn modelId="{E1887501-8CEE-4542-8DF3-26E898FEDCD3}" type="presOf" srcId="{DEBFCDF4-684C-4B3F-8B50-1624105623AF}" destId="{30E1CD2E-E647-43E0-B1DB-90C0F5FEE0EE}" srcOrd="1" destOrd="0" presId="urn:microsoft.com/office/officeart/2005/8/layout/vList4"/>
    <dgm:cxn modelId="{8687AF09-AA14-4F87-A14E-A914641C8A7E}" type="presOf" srcId="{DEBFCDF4-684C-4B3F-8B50-1624105623AF}" destId="{AD754878-FC46-4F7E-9EFB-6383A2727123}" srcOrd="0" destOrd="0" presId="urn:microsoft.com/office/officeart/2005/8/layout/vList4"/>
    <dgm:cxn modelId="{102A0119-0896-4ADE-B746-C6DACCF62766}" type="presOf" srcId="{40C2DCFA-685D-48BC-ADA2-BE8E31E9C5DC}" destId="{28BEDC51-1EF0-415B-9777-CD4CD961F488}" srcOrd="1" destOrd="0" presId="urn:microsoft.com/office/officeart/2005/8/layout/vList4"/>
    <dgm:cxn modelId="{C71C8E19-29F8-4A3C-9169-7EEA86EADF30}" type="presOf" srcId="{E84D1CB3-9BBB-47BD-B184-E2473E3D9898}" destId="{BCC6BCCA-8921-4010-A0C0-9A14980CFE48}" srcOrd="0" destOrd="0" presId="urn:microsoft.com/office/officeart/2005/8/layout/vList4"/>
    <dgm:cxn modelId="{8D37C737-F2F2-4193-BEB0-7C9BFC8CA96E}" type="presOf" srcId="{C8E98694-A411-435A-8A38-7B5E21466C46}" destId="{3D89C5C8-9AF7-4116-BD48-FC7A8F599D5F}" srcOrd="1" destOrd="0" presId="urn:microsoft.com/office/officeart/2005/8/layout/vList4"/>
    <dgm:cxn modelId="{70A9235B-C433-4924-A2F8-70D6C712F3EA}" type="presOf" srcId="{B9B83C2C-BECF-4092-BF90-3F97353DF784}" destId="{608C8091-3D37-4C8C-A6F9-D043AAC3CAD7}" srcOrd="1" destOrd="0" presId="urn:microsoft.com/office/officeart/2005/8/layout/vList4"/>
    <dgm:cxn modelId="{53C79B49-1CCD-47C2-B6C9-9EE9929582ED}" srcId="{E84D1CB3-9BBB-47BD-B184-E2473E3D9898}" destId="{966ABB8C-5004-4E70-B2CC-43887515CE9A}" srcOrd="3" destOrd="0" parTransId="{844692BA-AD22-44E2-B965-A0B0D8ADA1E9}" sibTransId="{C362D30E-5E83-439E-98E7-5014AE6D3C04}"/>
    <dgm:cxn modelId="{A6ACCC95-BDFB-4691-B46F-310DF9026890}" type="presOf" srcId="{966ABB8C-5004-4E70-B2CC-43887515CE9A}" destId="{F80CC235-F8EF-42FB-999D-936FD5A7DFD2}" srcOrd="1" destOrd="0" presId="urn:microsoft.com/office/officeart/2005/8/layout/vList4"/>
    <dgm:cxn modelId="{8C2F999B-7ABC-4F68-9F2B-4B9713459F8E}" type="presOf" srcId="{C8E98694-A411-435A-8A38-7B5E21466C46}" destId="{910FDF7F-F612-427B-944C-8B67E45F0AB6}" srcOrd="0" destOrd="0" presId="urn:microsoft.com/office/officeart/2005/8/layout/vList4"/>
    <dgm:cxn modelId="{C61403C7-5370-4F8E-B04F-4DCD0C1D57C7}" type="presOf" srcId="{40C2DCFA-685D-48BC-ADA2-BE8E31E9C5DC}" destId="{A19908E1-9654-41F8-9B5B-04296BD8372E}" srcOrd="0" destOrd="0" presId="urn:microsoft.com/office/officeart/2005/8/layout/vList4"/>
    <dgm:cxn modelId="{AB87C5CC-4C64-4A83-A48A-BA38D72D88B5}" type="presOf" srcId="{966ABB8C-5004-4E70-B2CC-43887515CE9A}" destId="{B26F99B9-1113-4C71-84DC-6F1FC2776738}" srcOrd="0" destOrd="0" presId="urn:microsoft.com/office/officeart/2005/8/layout/vList4"/>
    <dgm:cxn modelId="{585D16D1-DE91-40BF-9113-C26BAA4B342A}" srcId="{E84D1CB3-9BBB-47BD-B184-E2473E3D9898}" destId="{B9B83C2C-BECF-4092-BF90-3F97353DF784}" srcOrd="1" destOrd="0" parTransId="{2B5F9C6D-23A1-481A-93F8-C26DE1BC0618}" sibTransId="{7454BC5A-4643-4565-BD4D-8D52EDEAC1FD}"/>
    <dgm:cxn modelId="{9423DCD3-F4DF-4313-BC85-3509EB439CE3}" type="presOf" srcId="{B9B83C2C-BECF-4092-BF90-3F97353DF784}" destId="{BDAB9722-D2D4-4766-91AB-2A878F1583A3}" srcOrd="0" destOrd="0" presId="urn:microsoft.com/office/officeart/2005/8/layout/vList4"/>
    <dgm:cxn modelId="{DA7F85EE-8353-41C7-99DA-02A4DD240906}" srcId="{E84D1CB3-9BBB-47BD-B184-E2473E3D9898}" destId="{40C2DCFA-685D-48BC-ADA2-BE8E31E9C5DC}" srcOrd="2" destOrd="0" parTransId="{CB9975F3-52DD-40EE-BE93-F91D1637BAC8}" sibTransId="{B5F70274-AC9F-4D42-909B-300EB621F89D}"/>
    <dgm:cxn modelId="{5C3E94FF-20E2-4A3C-BFAD-090DABA7BA57}" srcId="{E84D1CB3-9BBB-47BD-B184-E2473E3D9898}" destId="{C8E98694-A411-435A-8A38-7B5E21466C46}" srcOrd="0" destOrd="0" parTransId="{479F6B0A-FCE0-45EA-A0B4-F42775EF0534}" sibTransId="{8E79F3F6-4E00-4284-84C6-B6723330EB51}"/>
    <dgm:cxn modelId="{A30E7AC7-5432-4620-8AAC-4A7627A9BC54}" type="presParOf" srcId="{BCC6BCCA-8921-4010-A0C0-9A14980CFE48}" destId="{124A1736-A253-4CD1-886C-B7270A31B24E}" srcOrd="0" destOrd="0" presId="urn:microsoft.com/office/officeart/2005/8/layout/vList4"/>
    <dgm:cxn modelId="{35B7B217-EA09-4E35-8D7C-F2E921D8C620}" type="presParOf" srcId="{124A1736-A253-4CD1-886C-B7270A31B24E}" destId="{910FDF7F-F612-427B-944C-8B67E45F0AB6}" srcOrd="0" destOrd="0" presId="urn:microsoft.com/office/officeart/2005/8/layout/vList4"/>
    <dgm:cxn modelId="{C7296AC4-13A0-4E91-AF0E-14FC6CF1B091}" type="presParOf" srcId="{124A1736-A253-4CD1-886C-B7270A31B24E}" destId="{47FFE4FA-E6AC-4EC0-AC8D-DDB946745E8B}" srcOrd="1" destOrd="0" presId="urn:microsoft.com/office/officeart/2005/8/layout/vList4"/>
    <dgm:cxn modelId="{27084C06-4FA5-484A-84F9-EAF46ECAD2B3}" type="presParOf" srcId="{124A1736-A253-4CD1-886C-B7270A31B24E}" destId="{3D89C5C8-9AF7-4116-BD48-FC7A8F599D5F}" srcOrd="2" destOrd="0" presId="urn:microsoft.com/office/officeart/2005/8/layout/vList4"/>
    <dgm:cxn modelId="{FA43A4BB-9B67-4916-84AF-37311EA85B12}" type="presParOf" srcId="{BCC6BCCA-8921-4010-A0C0-9A14980CFE48}" destId="{5E5CBF45-5880-4FF3-B2A5-868B5C0902D4}" srcOrd="1" destOrd="0" presId="urn:microsoft.com/office/officeart/2005/8/layout/vList4"/>
    <dgm:cxn modelId="{2CF193D7-0A61-495B-BF32-D5B175A304FB}" type="presParOf" srcId="{BCC6BCCA-8921-4010-A0C0-9A14980CFE48}" destId="{01F50A84-E876-4A9B-AEBB-AE1780DF4177}" srcOrd="2" destOrd="0" presId="urn:microsoft.com/office/officeart/2005/8/layout/vList4"/>
    <dgm:cxn modelId="{DAC5AA22-6C4E-4F92-BD63-36F4312AB11F}" type="presParOf" srcId="{01F50A84-E876-4A9B-AEBB-AE1780DF4177}" destId="{BDAB9722-D2D4-4766-91AB-2A878F1583A3}" srcOrd="0" destOrd="0" presId="urn:microsoft.com/office/officeart/2005/8/layout/vList4"/>
    <dgm:cxn modelId="{2930AD88-E87F-4C88-91D1-533BC6AD9B81}" type="presParOf" srcId="{01F50A84-E876-4A9B-AEBB-AE1780DF4177}" destId="{F616B66D-DEA6-4512-88C8-3BC248F40639}" srcOrd="1" destOrd="0" presId="urn:microsoft.com/office/officeart/2005/8/layout/vList4"/>
    <dgm:cxn modelId="{C482DBB5-78A9-4579-992A-B051DBB297E3}" type="presParOf" srcId="{01F50A84-E876-4A9B-AEBB-AE1780DF4177}" destId="{608C8091-3D37-4C8C-A6F9-D043AAC3CAD7}" srcOrd="2" destOrd="0" presId="urn:microsoft.com/office/officeart/2005/8/layout/vList4"/>
    <dgm:cxn modelId="{FAB224B4-E8F7-4F4B-B6F3-0E65546CE810}" type="presParOf" srcId="{BCC6BCCA-8921-4010-A0C0-9A14980CFE48}" destId="{C3782F6D-1BFC-408E-B822-016A8D894EAD}" srcOrd="3" destOrd="0" presId="urn:microsoft.com/office/officeart/2005/8/layout/vList4"/>
    <dgm:cxn modelId="{791EFD6E-2A87-42CA-8EF0-F2DB8807A683}" type="presParOf" srcId="{BCC6BCCA-8921-4010-A0C0-9A14980CFE48}" destId="{B11FABE5-A706-4AEE-9DD0-4BABB227806F}" srcOrd="4" destOrd="0" presId="urn:microsoft.com/office/officeart/2005/8/layout/vList4"/>
    <dgm:cxn modelId="{A9DA9B83-B33E-49B3-A8FE-4F798635CDBA}" type="presParOf" srcId="{B11FABE5-A706-4AEE-9DD0-4BABB227806F}" destId="{A19908E1-9654-41F8-9B5B-04296BD8372E}" srcOrd="0" destOrd="0" presId="urn:microsoft.com/office/officeart/2005/8/layout/vList4"/>
    <dgm:cxn modelId="{994DC551-8F02-463D-ADEC-6F6260BCE3C9}" type="presParOf" srcId="{B11FABE5-A706-4AEE-9DD0-4BABB227806F}" destId="{E9452257-B863-4BFB-BA12-E4EA4B6C0464}" srcOrd="1" destOrd="0" presId="urn:microsoft.com/office/officeart/2005/8/layout/vList4"/>
    <dgm:cxn modelId="{A7DE569D-E2BB-448C-9F6D-DD3DCBFF2DF1}" type="presParOf" srcId="{B11FABE5-A706-4AEE-9DD0-4BABB227806F}" destId="{28BEDC51-1EF0-415B-9777-CD4CD961F488}" srcOrd="2" destOrd="0" presId="urn:microsoft.com/office/officeart/2005/8/layout/vList4"/>
    <dgm:cxn modelId="{13619A89-0D72-4FD7-A6F2-5015EDFAB4C9}" type="presParOf" srcId="{BCC6BCCA-8921-4010-A0C0-9A14980CFE48}" destId="{690059D2-32DB-47F9-9227-E30090B6A3A1}" srcOrd="5" destOrd="0" presId="urn:microsoft.com/office/officeart/2005/8/layout/vList4"/>
    <dgm:cxn modelId="{4D3186B8-1EAA-497F-B0C1-0DA379C5818F}" type="presParOf" srcId="{BCC6BCCA-8921-4010-A0C0-9A14980CFE48}" destId="{9E9D1CC6-2E54-48E9-B028-C5AF558D538E}" srcOrd="6" destOrd="0" presId="urn:microsoft.com/office/officeart/2005/8/layout/vList4"/>
    <dgm:cxn modelId="{9A74E224-F1A5-4D8A-81E0-7A1967B7CD18}" type="presParOf" srcId="{9E9D1CC6-2E54-48E9-B028-C5AF558D538E}" destId="{B26F99B9-1113-4C71-84DC-6F1FC2776738}" srcOrd="0" destOrd="0" presId="urn:microsoft.com/office/officeart/2005/8/layout/vList4"/>
    <dgm:cxn modelId="{3758749A-735C-42CE-B6EF-E0B66A7969D6}" type="presParOf" srcId="{9E9D1CC6-2E54-48E9-B028-C5AF558D538E}" destId="{833796C2-2CF4-455C-B82B-29A9FC3FA711}" srcOrd="1" destOrd="0" presId="urn:microsoft.com/office/officeart/2005/8/layout/vList4"/>
    <dgm:cxn modelId="{77E784D0-B7F3-412F-9209-A23D8855724B}" type="presParOf" srcId="{9E9D1CC6-2E54-48E9-B028-C5AF558D538E}" destId="{F80CC235-F8EF-42FB-999D-936FD5A7DFD2}" srcOrd="2" destOrd="0" presId="urn:microsoft.com/office/officeart/2005/8/layout/vList4"/>
    <dgm:cxn modelId="{D0A0A1ED-5471-4AE3-A382-4FC9BD968DEA}" type="presParOf" srcId="{BCC6BCCA-8921-4010-A0C0-9A14980CFE48}" destId="{652ABDC5-9BFF-43E4-9C3D-A9269053E35B}" srcOrd="7" destOrd="0" presId="urn:microsoft.com/office/officeart/2005/8/layout/vList4"/>
    <dgm:cxn modelId="{362D6C01-15E6-457B-A7F7-99D4163C8307}" type="presParOf" srcId="{BCC6BCCA-8921-4010-A0C0-9A14980CFE48}" destId="{81F9C4E9-6F9B-425C-9CD5-667816A81C6E}" srcOrd="8" destOrd="0" presId="urn:microsoft.com/office/officeart/2005/8/layout/vList4"/>
    <dgm:cxn modelId="{E72E8B2F-0F7C-4EF5-8299-9532B2D42395}" type="presParOf" srcId="{81F9C4E9-6F9B-425C-9CD5-667816A81C6E}" destId="{AD754878-FC46-4F7E-9EFB-6383A2727123}" srcOrd="0" destOrd="0" presId="urn:microsoft.com/office/officeart/2005/8/layout/vList4"/>
    <dgm:cxn modelId="{4F98FB86-AFB3-4C2E-A107-0F4E410F5487}" type="presParOf" srcId="{81F9C4E9-6F9B-425C-9CD5-667816A81C6E}" destId="{C113DAFB-338D-4F17-89B6-BD337D5A6C88}" srcOrd="1" destOrd="0" presId="urn:microsoft.com/office/officeart/2005/8/layout/vList4"/>
    <dgm:cxn modelId="{447944DD-6BEB-4E57-AA28-013C87968C45}" type="presParOf" srcId="{81F9C4E9-6F9B-425C-9CD5-667816A81C6E}" destId="{30E1CD2E-E647-43E0-B1DB-90C0F5FEE0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FE122-B265-44D5-B665-D6442D577A1F}" type="doc">
      <dgm:prSet loTypeId="urn:microsoft.com/office/officeart/2005/8/layout/process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D7B42B-44A4-484B-93C5-4B4137C3A1CB}">
      <dgm:prSet phldrT="[Текст]" custT="1"/>
      <dgm:spPr/>
      <dgm:t>
        <a:bodyPr/>
        <a:lstStyle/>
        <a:p>
          <a:r>
            <a:rPr lang="ru-RU" sz="2000"/>
            <a:t>Группа ОП состоит из одной или нескольких ОП,</a:t>
          </a:r>
        </a:p>
        <a:p>
          <a:r>
            <a:rPr lang="ru-RU" sz="2000"/>
            <a:t>РЕЕСТР ОП (сайт МОН, НЦТ)</a:t>
          </a:r>
          <a:endParaRPr lang="ru-RU" sz="2000" dirty="0"/>
        </a:p>
      </dgm:t>
    </dgm:pt>
    <dgm:pt modelId="{FFFB650C-7DC0-4C6C-8B42-B91819022C72}" type="parTrans" cxnId="{148F0D4F-DA3B-4D3E-9279-F6285B62FF0C}">
      <dgm:prSet/>
      <dgm:spPr/>
      <dgm:t>
        <a:bodyPr/>
        <a:lstStyle/>
        <a:p>
          <a:endParaRPr lang="ru-RU"/>
        </a:p>
      </dgm:t>
    </dgm:pt>
    <dgm:pt modelId="{1DFAE5E6-0FBC-49F5-8CC2-482998D25161}" type="sibTrans" cxnId="{148F0D4F-DA3B-4D3E-9279-F6285B62FF0C}">
      <dgm:prSet/>
      <dgm:spPr/>
      <dgm:t>
        <a:bodyPr/>
        <a:lstStyle/>
        <a:p>
          <a:endParaRPr lang="ru-RU"/>
        </a:p>
      </dgm:t>
    </dgm:pt>
    <dgm:pt modelId="{6A01FCEA-A018-4074-9405-A6E9171D29C0}">
      <dgm:prSet custT="1"/>
      <dgm:spPr/>
      <dgm:t>
        <a:bodyPr/>
        <a:lstStyle/>
        <a:p>
          <a:r>
            <a:rPr lang="ru-RU" sz="2000"/>
            <a:t>Группы ОП сформированы с учетом комбинаций</a:t>
          </a:r>
        </a:p>
        <a:p>
          <a:r>
            <a:rPr lang="ru-RU" sz="2000"/>
            <a:t> профильных предметов</a:t>
          </a:r>
          <a:endParaRPr lang="ru-RU" sz="2000" dirty="0"/>
        </a:p>
      </dgm:t>
    </dgm:pt>
    <dgm:pt modelId="{3EBB1D66-61F9-4D97-9637-41ECECA01722}" type="parTrans" cxnId="{72658C64-F5CB-4DBD-BEE6-E7FCF1C64900}">
      <dgm:prSet/>
      <dgm:spPr/>
      <dgm:t>
        <a:bodyPr/>
        <a:lstStyle/>
        <a:p>
          <a:endParaRPr lang="ru-RU"/>
        </a:p>
      </dgm:t>
    </dgm:pt>
    <dgm:pt modelId="{637D151D-044B-49B4-A3BE-313DD31B7F37}" type="sibTrans" cxnId="{72658C64-F5CB-4DBD-BEE6-E7FCF1C64900}">
      <dgm:prSet/>
      <dgm:spPr/>
      <dgm:t>
        <a:bodyPr/>
        <a:lstStyle/>
        <a:p>
          <a:endParaRPr lang="ru-RU"/>
        </a:p>
      </dgm:t>
    </dgm:pt>
    <dgm:pt modelId="{98325B99-6368-4A3C-AC2F-2C10A87091AE}">
      <dgm:prSet custT="1"/>
      <dgm:spPr/>
      <dgm:t>
        <a:bodyPr/>
        <a:lstStyle/>
        <a:p>
          <a:r>
            <a:rPr lang="ru-RU" sz="2000"/>
            <a:t>Поступающий может выбрать до 4-х групп ОП при совпадении профильных предметов</a:t>
          </a:r>
          <a:endParaRPr lang="ru-RU" sz="2000" dirty="0"/>
        </a:p>
      </dgm:t>
    </dgm:pt>
    <dgm:pt modelId="{EA0F089B-AE46-4EE6-A2C4-5BE398FF8387}" type="parTrans" cxnId="{693EA82F-EF25-4395-AFA0-7C36207D52E8}">
      <dgm:prSet/>
      <dgm:spPr/>
      <dgm:t>
        <a:bodyPr/>
        <a:lstStyle/>
        <a:p>
          <a:endParaRPr lang="ru-RU"/>
        </a:p>
      </dgm:t>
    </dgm:pt>
    <dgm:pt modelId="{F765ADDA-8DA6-40EA-B7A3-845635C1A758}" type="sibTrans" cxnId="{693EA82F-EF25-4395-AFA0-7C36207D52E8}">
      <dgm:prSet/>
      <dgm:spPr/>
      <dgm:t>
        <a:bodyPr/>
        <a:lstStyle/>
        <a:p>
          <a:endParaRPr lang="ru-RU"/>
        </a:p>
      </dgm:t>
    </dgm:pt>
    <dgm:pt modelId="{42230ECB-61BA-42EF-81AC-6702A2380332}">
      <dgm:prSet custT="1"/>
      <dgm:spPr/>
      <dgm:t>
        <a:bodyPr/>
        <a:lstStyle/>
        <a:p>
          <a:r>
            <a:rPr lang="ru-RU" sz="2000"/>
            <a:t>Обладатель гранта на группу ОП при зачислении выбирает конкретную ОП в рамках данной группы ОП</a:t>
          </a:r>
          <a:endParaRPr lang="ru-RU" sz="2000" dirty="0"/>
        </a:p>
      </dgm:t>
    </dgm:pt>
    <dgm:pt modelId="{F9C04AE8-1531-4D86-822D-B53CA815D9C5}" type="parTrans" cxnId="{B87CEE44-66AA-4DCC-99F5-38BD5193AC76}">
      <dgm:prSet/>
      <dgm:spPr/>
      <dgm:t>
        <a:bodyPr/>
        <a:lstStyle/>
        <a:p>
          <a:endParaRPr lang="ru-RU"/>
        </a:p>
      </dgm:t>
    </dgm:pt>
    <dgm:pt modelId="{CD0AEE05-4B34-46AE-A5B1-48EEA4B31DEC}" type="sibTrans" cxnId="{B87CEE44-66AA-4DCC-99F5-38BD5193AC76}">
      <dgm:prSet/>
      <dgm:spPr/>
      <dgm:t>
        <a:bodyPr/>
        <a:lstStyle/>
        <a:p>
          <a:endParaRPr lang="ru-RU"/>
        </a:p>
      </dgm:t>
    </dgm:pt>
    <dgm:pt modelId="{ABF88273-4F14-4253-950A-D501DFA08C2D}" type="pres">
      <dgm:prSet presAssocID="{5ADFE122-B265-44D5-B665-D6442D577A1F}" presName="Name0" presStyleCnt="0">
        <dgm:presLayoutVars>
          <dgm:dir/>
          <dgm:animLvl val="lvl"/>
          <dgm:resizeHandles val="exact"/>
        </dgm:presLayoutVars>
      </dgm:prSet>
      <dgm:spPr/>
    </dgm:pt>
    <dgm:pt modelId="{7EA65FB7-12BC-4AFF-9197-D8FD2B290E89}" type="pres">
      <dgm:prSet presAssocID="{42230ECB-61BA-42EF-81AC-6702A2380332}" presName="boxAndChildren" presStyleCnt="0"/>
      <dgm:spPr/>
    </dgm:pt>
    <dgm:pt modelId="{C7C28016-E3D8-42BB-B0D3-BBDC33BBE478}" type="pres">
      <dgm:prSet presAssocID="{42230ECB-61BA-42EF-81AC-6702A2380332}" presName="parentTextBox" presStyleLbl="node1" presStyleIdx="0" presStyleCnt="4"/>
      <dgm:spPr/>
    </dgm:pt>
    <dgm:pt modelId="{4C0F92AD-6780-4161-9092-2B954F76D855}" type="pres">
      <dgm:prSet presAssocID="{F765ADDA-8DA6-40EA-B7A3-845635C1A758}" presName="sp" presStyleCnt="0"/>
      <dgm:spPr/>
    </dgm:pt>
    <dgm:pt modelId="{9B890A07-9EFE-404B-8A61-C3463092E557}" type="pres">
      <dgm:prSet presAssocID="{98325B99-6368-4A3C-AC2F-2C10A87091AE}" presName="arrowAndChildren" presStyleCnt="0"/>
      <dgm:spPr/>
    </dgm:pt>
    <dgm:pt modelId="{EB0DB957-ED88-4FFF-A04D-1B227F9EECDC}" type="pres">
      <dgm:prSet presAssocID="{98325B99-6368-4A3C-AC2F-2C10A87091AE}" presName="parentTextArrow" presStyleLbl="node1" presStyleIdx="1" presStyleCnt="4"/>
      <dgm:spPr/>
    </dgm:pt>
    <dgm:pt modelId="{26F8565A-663F-45DB-B124-B76A02503A6B}" type="pres">
      <dgm:prSet presAssocID="{1DFAE5E6-0FBC-49F5-8CC2-482998D25161}" presName="sp" presStyleCnt="0"/>
      <dgm:spPr/>
    </dgm:pt>
    <dgm:pt modelId="{12B78CA3-EE19-4DBB-832B-E8FC6CEF1120}" type="pres">
      <dgm:prSet presAssocID="{F8D7B42B-44A4-484B-93C5-4B4137C3A1CB}" presName="arrowAndChildren" presStyleCnt="0"/>
      <dgm:spPr/>
    </dgm:pt>
    <dgm:pt modelId="{8C73838A-9A2E-4371-A857-84772C995C3B}" type="pres">
      <dgm:prSet presAssocID="{F8D7B42B-44A4-484B-93C5-4B4137C3A1CB}" presName="parentTextArrow" presStyleLbl="node1" presStyleIdx="2" presStyleCnt="4" custLinFactNeighborX="210" custLinFactNeighborY="2923"/>
      <dgm:spPr/>
    </dgm:pt>
    <dgm:pt modelId="{909CFFFE-4654-47EE-9975-2DA55AB57AB5}" type="pres">
      <dgm:prSet presAssocID="{637D151D-044B-49B4-A3BE-313DD31B7F37}" presName="sp" presStyleCnt="0"/>
      <dgm:spPr/>
    </dgm:pt>
    <dgm:pt modelId="{01352293-699B-4CB6-BE5E-92346C22D7C7}" type="pres">
      <dgm:prSet presAssocID="{6A01FCEA-A018-4074-9405-A6E9171D29C0}" presName="arrowAndChildren" presStyleCnt="0"/>
      <dgm:spPr/>
    </dgm:pt>
    <dgm:pt modelId="{ABF7CEA1-0A30-401B-A62A-AC55AE67E2CA}" type="pres">
      <dgm:prSet presAssocID="{6A01FCEA-A018-4074-9405-A6E9171D29C0}" presName="parentTextArrow" presStyleLbl="node1" presStyleIdx="3" presStyleCnt="4"/>
      <dgm:spPr/>
    </dgm:pt>
  </dgm:ptLst>
  <dgm:cxnLst>
    <dgm:cxn modelId="{693EA82F-EF25-4395-AFA0-7C36207D52E8}" srcId="{5ADFE122-B265-44D5-B665-D6442D577A1F}" destId="{98325B99-6368-4A3C-AC2F-2C10A87091AE}" srcOrd="2" destOrd="0" parTransId="{EA0F089B-AE46-4EE6-A2C4-5BE398FF8387}" sibTransId="{F765ADDA-8DA6-40EA-B7A3-845635C1A758}"/>
    <dgm:cxn modelId="{72658C64-F5CB-4DBD-BEE6-E7FCF1C64900}" srcId="{5ADFE122-B265-44D5-B665-D6442D577A1F}" destId="{6A01FCEA-A018-4074-9405-A6E9171D29C0}" srcOrd="0" destOrd="0" parTransId="{3EBB1D66-61F9-4D97-9637-41ECECA01722}" sibTransId="{637D151D-044B-49B4-A3BE-313DD31B7F37}"/>
    <dgm:cxn modelId="{B87CEE44-66AA-4DCC-99F5-38BD5193AC76}" srcId="{5ADFE122-B265-44D5-B665-D6442D577A1F}" destId="{42230ECB-61BA-42EF-81AC-6702A2380332}" srcOrd="3" destOrd="0" parTransId="{F9C04AE8-1531-4D86-822D-B53CA815D9C5}" sibTransId="{CD0AEE05-4B34-46AE-A5B1-48EEA4B31DEC}"/>
    <dgm:cxn modelId="{9D2B0B6B-5A73-4806-A054-D7DECC321A04}" type="presOf" srcId="{F8D7B42B-44A4-484B-93C5-4B4137C3A1CB}" destId="{8C73838A-9A2E-4371-A857-84772C995C3B}" srcOrd="0" destOrd="0" presId="urn:microsoft.com/office/officeart/2005/8/layout/process4"/>
    <dgm:cxn modelId="{148F0D4F-DA3B-4D3E-9279-F6285B62FF0C}" srcId="{5ADFE122-B265-44D5-B665-D6442D577A1F}" destId="{F8D7B42B-44A4-484B-93C5-4B4137C3A1CB}" srcOrd="1" destOrd="0" parTransId="{FFFB650C-7DC0-4C6C-8B42-B91819022C72}" sibTransId="{1DFAE5E6-0FBC-49F5-8CC2-482998D25161}"/>
    <dgm:cxn modelId="{2BB51EBD-9942-446D-8B43-77B87E3D3682}" type="presOf" srcId="{6A01FCEA-A018-4074-9405-A6E9171D29C0}" destId="{ABF7CEA1-0A30-401B-A62A-AC55AE67E2CA}" srcOrd="0" destOrd="0" presId="urn:microsoft.com/office/officeart/2005/8/layout/process4"/>
    <dgm:cxn modelId="{E99E88C2-AFD4-4385-A41F-BE715B283E5F}" type="presOf" srcId="{98325B99-6368-4A3C-AC2F-2C10A87091AE}" destId="{EB0DB957-ED88-4FFF-A04D-1B227F9EECDC}" srcOrd="0" destOrd="0" presId="urn:microsoft.com/office/officeart/2005/8/layout/process4"/>
    <dgm:cxn modelId="{97A256C5-A894-4F2A-8C27-6873CD344267}" type="presOf" srcId="{5ADFE122-B265-44D5-B665-D6442D577A1F}" destId="{ABF88273-4F14-4253-950A-D501DFA08C2D}" srcOrd="0" destOrd="0" presId="urn:microsoft.com/office/officeart/2005/8/layout/process4"/>
    <dgm:cxn modelId="{787DB6FC-C1A4-4146-B09A-3F63A9FA0281}" type="presOf" srcId="{42230ECB-61BA-42EF-81AC-6702A2380332}" destId="{C7C28016-E3D8-42BB-B0D3-BBDC33BBE478}" srcOrd="0" destOrd="0" presId="urn:microsoft.com/office/officeart/2005/8/layout/process4"/>
    <dgm:cxn modelId="{246B4C59-3E67-488E-A282-725FF5B43E08}" type="presParOf" srcId="{ABF88273-4F14-4253-950A-D501DFA08C2D}" destId="{7EA65FB7-12BC-4AFF-9197-D8FD2B290E89}" srcOrd="0" destOrd="0" presId="urn:microsoft.com/office/officeart/2005/8/layout/process4"/>
    <dgm:cxn modelId="{FFD3517D-4DAD-43E4-B80A-32C6AE8180FF}" type="presParOf" srcId="{7EA65FB7-12BC-4AFF-9197-D8FD2B290E89}" destId="{C7C28016-E3D8-42BB-B0D3-BBDC33BBE478}" srcOrd="0" destOrd="0" presId="urn:microsoft.com/office/officeart/2005/8/layout/process4"/>
    <dgm:cxn modelId="{0CEFDE0C-4508-4D20-AC85-3CCF8EEF744C}" type="presParOf" srcId="{ABF88273-4F14-4253-950A-D501DFA08C2D}" destId="{4C0F92AD-6780-4161-9092-2B954F76D855}" srcOrd="1" destOrd="0" presId="urn:microsoft.com/office/officeart/2005/8/layout/process4"/>
    <dgm:cxn modelId="{E2E9AD34-6936-430A-B986-02BA51507EBA}" type="presParOf" srcId="{ABF88273-4F14-4253-950A-D501DFA08C2D}" destId="{9B890A07-9EFE-404B-8A61-C3463092E557}" srcOrd="2" destOrd="0" presId="urn:microsoft.com/office/officeart/2005/8/layout/process4"/>
    <dgm:cxn modelId="{6740C01F-9DBF-41FD-AA8C-216E68CFCEB0}" type="presParOf" srcId="{9B890A07-9EFE-404B-8A61-C3463092E557}" destId="{EB0DB957-ED88-4FFF-A04D-1B227F9EECDC}" srcOrd="0" destOrd="0" presId="urn:microsoft.com/office/officeart/2005/8/layout/process4"/>
    <dgm:cxn modelId="{0114E9DB-CB44-4207-B58F-D1F4877143A6}" type="presParOf" srcId="{ABF88273-4F14-4253-950A-D501DFA08C2D}" destId="{26F8565A-663F-45DB-B124-B76A02503A6B}" srcOrd="3" destOrd="0" presId="urn:microsoft.com/office/officeart/2005/8/layout/process4"/>
    <dgm:cxn modelId="{8094845B-7048-4E37-87E8-A8B647F7383B}" type="presParOf" srcId="{ABF88273-4F14-4253-950A-D501DFA08C2D}" destId="{12B78CA3-EE19-4DBB-832B-E8FC6CEF1120}" srcOrd="4" destOrd="0" presId="urn:microsoft.com/office/officeart/2005/8/layout/process4"/>
    <dgm:cxn modelId="{D3234AFB-57B4-48B3-8905-D35C2113F058}" type="presParOf" srcId="{12B78CA3-EE19-4DBB-832B-E8FC6CEF1120}" destId="{8C73838A-9A2E-4371-A857-84772C995C3B}" srcOrd="0" destOrd="0" presId="urn:microsoft.com/office/officeart/2005/8/layout/process4"/>
    <dgm:cxn modelId="{45C8CE84-74D0-4DCD-BF35-EF1514363C06}" type="presParOf" srcId="{ABF88273-4F14-4253-950A-D501DFA08C2D}" destId="{909CFFFE-4654-47EE-9975-2DA55AB57AB5}" srcOrd="5" destOrd="0" presId="urn:microsoft.com/office/officeart/2005/8/layout/process4"/>
    <dgm:cxn modelId="{E6FD408C-DC40-4E62-8567-C3E299FC0F6C}" type="presParOf" srcId="{ABF88273-4F14-4253-950A-D501DFA08C2D}" destId="{01352293-699B-4CB6-BE5E-92346C22D7C7}" srcOrd="6" destOrd="0" presId="urn:microsoft.com/office/officeart/2005/8/layout/process4"/>
    <dgm:cxn modelId="{1A3135DD-BCA5-4295-A6D7-30B7E4D4F3E1}" type="presParOf" srcId="{01352293-699B-4CB6-BE5E-92346C22D7C7}" destId="{ABF7CEA1-0A30-401B-A62A-AC55AE67E2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13BB9-C447-43DA-A3AE-D6362C58BA0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C69FE20-58D2-470C-B7ED-A62BC5558D17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Педагогика и психология</a:t>
          </a:r>
        </a:p>
      </dgm:t>
    </dgm:pt>
    <dgm:pt modelId="{8D54F251-02AD-46E0-BA56-9AFECF43954D}" type="parTrans" cxnId="{FCFBEA9B-97E1-4960-9EFE-3A3E25BA43ED}">
      <dgm:prSet/>
      <dgm:spPr/>
      <dgm:t>
        <a:bodyPr/>
        <a:lstStyle/>
        <a:p>
          <a:endParaRPr lang="ru-RU"/>
        </a:p>
      </dgm:t>
    </dgm:pt>
    <dgm:pt modelId="{12180084-9EF4-4222-A59A-77417A757A95}" type="sibTrans" cxnId="{FCFBEA9B-97E1-4960-9EFE-3A3E25BA43ED}">
      <dgm:prSet/>
      <dgm:spPr/>
      <dgm:t>
        <a:bodyPr/>
        <a:lstStyle/>
        <a:p>
          <a:endParaRPr lang="ru-RU"/>
        </a:p>
      </dgm:t>
    </dgm:pt>
    <dgm:pt modelId="{89EE95A4-776D-4A0D-90C5-C628F445AF0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Педагогика и психология</a:t>
          </a:r>
        </a:p>
      </dgm:t>
    </dgm:pt>
    <dgm:pt modelId="{E3E79910-DB9D-4AE0-B5CB-07FF360B20C5}" type="parTrans" cxnId="{EA39FBBA-5A6B-4A74-9BF3-299C7CD3D68F}">
      <dgm:prSet/>
      <dgm:spPr/>
      <dgm:t>
        <a:bodyPr/>
        <a:lstStyle/>
        <a:p>
          <a:endParaRPr lang="ru-RU"/>
        </a:p>
      </dgm:t>
    </dgm:pt>
    <dgm:pt modelId="{5BDEC561-DC45-4B5F-8DAB-00E3D26A665C}" type="sibTrans" cxnId="{EA39FBBA-5A6B-4A74-9BF3-299C7CD3D68F}">
      <dgm:prSet/>
      <dgm:spPr/>
      <dgm:t>
        <a:bodyPr/>
        <a:lstStyle/>
        <a:p>
          <a:endParaRPr lang="ru-RU"/>
        </a:p>
      </dgm:t>
    </dgm:pt>
    <dgm:pt modelId="{389761A2-B16C-4F17-BE3E-F491D386A987}" type="pres">
      <dgm:prSet presAssocID="{52613BB9-C447-43DA-A3AE-D6362C58BA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FD7703-36AC-43E4-9E2A-A744838B3E9D}" type="pres">
      <dgm:prSet presAssocID="{3C69FE20-58D2-470C-B7ED-A62BC5558D17}" presName="root1" presStyleCnt="0"/>
      <dgm:spPr/>
    </dgm:pt>
    <dgm:pt modelId="{72E2DD74-CDE8-40BC-815C-19F556FF8269}" type="pres">
      <dgm:prSet presAssocID="{3C69FE20-58D2-470C-B7ED-A62BC5558D17}" presName="LevelOneTextNode" presStyleLbl="node0" presStyleIdx="0" presStyleCnt="1" custLinFactNeighborX="-51483">
        <dgm:presLayoutVars>
          <dgm:chPref val="3"/>
        </dgm:presLayoutVars>
      </dgm:prSet>
      <dgm:spPr/>
    </dgm:pt>
    <dgm:pt modelId="{DB265942-6B59-414A-A17F-25A1EE383F84}" type="pres">
      <dgm:prSet presAssocID="{3C69FE20-58D2-470C-B7ED-A62BC5558D17}" presName="level2hierChild" presStyleCnt="0"/>
      <dgm:spPr/>
    </dgm:pt>
    <dgm:pt modelId="{D94046F0-4D88-4236-9809-F13983ADB333}" type="pres">
      <dgm:prSet presAssocID="{E3E79910-DB9D-4AE0-B5CB-07FF360B20C5}" presName="conn2-1" presStyleLbl="parChTrans1D2" presStyleIdx="0" presStyleCnt="1"/>
      <dgm:spPr/>
    </dgm:pt>
    <dgm:pt modelId="{1A2F393D-4B70-462D-935A-86BFD1EA68DC}" type="pres">
      <dgm:prSet presAssocID="{E3E79910-DB9D-4AE0-B5CB-07FF360B20C5}" presName="connTx" presStyleLbl="parChTrans1D2" presStyleIdx="0" presStyleCnt="1"/>
      <dgm:spPr/>
    </dgm:pt>
    <dgm:pt modelId="{C1BF5E5D-EE17-4D22-B008-69D141A3C2A4}" type="pres">
      <dgm:prSet presAssocID="{89EE95A4-776D-4A0D-90C5-C628F445AF02}" presName="root2" presStyleCnt="0"/>
      <dgm:spPr/>
    </dgm:pt>
    <dgm:pt modelId="{60EC3604-BECF-4627-8A0B-D4329CC2549F}" type="pres">
      <dgm:prSet presAssocID="{89EE95A4-776D-4A0D-90C5-C628F445AF02}" presName="LevelTwoTextNode" presStyleLbl="node2" presStyleIdx="0" presStyleCnt="1">
        <dgm:presLayoutVars>
          <dgm:chPref val="3"/>
        </dgm:presLayoutVars>
      </dgm:prSet>
      <dgm:spPr/>
    </dgm:pt>
    <dgm:pt modelId="{9C28C306-66C3-476D-A555-EC9534CE744F}" type="pres">
      <dgm:prSet presAssocID="{89EE95A4-776D-4A0D-90C5-C628F445AF02}" presName="level3hierChild" presStyleCnt="0"/>
      <dgm:spPr/>
    </dgm:pt>
  </dgm:ptLst>
  <dgm:cxnLst>
    <dgm:cxn modelId="{54E69415-4BB4-4C9D-9D9B-A1F9700DECBB}" type="presOf" srcId="{E3E79910-DB9D-4AE0-B5CB-07FF360B20C5}" destId="{1A2F393D-4B70-462D-935A-86BFD1EA68DC}" srcOrd="1" destOrd="0" presId="urn:microsoft.com/office/officeart/2008/layout/HorizontalMultiLevelHierarchy"/>
    <dgm:cxn modelId="{7CE99B83-0CBA-4A58-BF5C-45742298A96E}" type="presOf" srcId="{E3E79910-DB9D-4AE0-B5CB-07FF360B20C5}" destId="{D94046F0-4D88-4236-9809-F13983ADB333}" srcOrd="0" destOrd="0" presId="urn:microsoft.com/office/officeart/2008/layout/HorizontalMultiLevelHierarchy"/>
    <dgm:cxn modelId="{FCFBEA9B-97E1-4960-9EFE-3A3E25BA43ED}" srcId="{52613BB9-C447-43DA-A3AE-D6362C58BA05}" destId="{3C69FE20-58D2-470C-B7ED-A62BC5558D17}" srcOrd="0" destOrd="0" parTransId="{8D54F251-02AD-46E0-BA56-9AFECF43954D}" sibTransId="{12180084-9EF4-4222-A59A-77417A757A95}"/>
    <dgm:cxn modelId="{DC70F1A5-B404-4846-8649-59F4FDBAB845}" type="presOf" srcId="{52613BB9-C447-43DA-A3AE-D6362C58BA05}" destId="{389761A2-B16C-4F17-BE3E-F491D386A987}" srcOrd="0" destOrd="0" presId="urn:microsoft.com/office/officeart/2008/layout/HorizontalMultiLevelHierarchy"/>
    <dgm:cxn modelId="{EA39FBBA-5A6B-4A74-9BF3-299C7CD3D68F}" srcId="{3C69FE20-58D2-470C-B7ED-A62BC5558D17}" destId="{89EE95A4-776D-4A0D-90C5-C628F445AF02}" srcOrd="0" destOrd="0" parTransId="{E3E79910-DB9D-4AE0-B5CB-07FF360B20C5}" sibTransId="{5BDEC561-DC45-4B5F-8DAB-00E3D26A665C}"/>
    <dgm:cxn modelId="{724A80D1-A33A-48DB-985A-CEAD3EC37CC5}" type="presOf" srcId="{89EE95A4-776D-4A0D-90C5-C628F445AF02}" destId="{60EC3604-BECF-4627-8A0B-D4329CC2549F}" srcOrd="0" destOrd="0" presId="urn:microsoft.com/office/officeart/2008/layout/HorizontalMultiLevelHierarchy"/>
    <dgm:cxn modelId="{130D67E8-DD2A-4FF8-9C3A-62888977ECA4}" type="presOf" srcId="{3C69FE20-58D2-470C-B7ED-A62BC5558D17}" destId="{72E2DD74-CDE8-40BC-815C-19F556FF8269}" srcOrd="0" destOrd="0" presId="urn:microsoft.com/office/officeart/2008/layout/HorizontalMultiLevelHierarchy"/>
    <dgm:cxn modelId="{3ABEFEB7-BD33-4D9A-8C9F-017F6A1CF065}" type="presParOf" srcId="{389761A2-B16C-4F17-BE3E-F491D386A987}" destId="{AFFD7703-36AC-43E4-9E2A-A744838B3E9D}" srcOrd="0" destOrd="0" presId="urn:microsoft.com/office/officeart/2008/layout/HorizontalMultiLevelHierarchy"/>
    <dgm:cxn modelId="{D1886076-7B35-42D8-BE10-0C7C641FC42D}" type="presParOf" srcId="{AFFD7703-36AC-43E4-9E2A-A744838B3E9D}" destId="{72E2DD74-CDE8-40BC-815C-19F556FF8269}" srcOrd="0" destOrd="0" presId="urn:microsoft.com/office/officeart/2008/layout/HorizontalMultiLevelHierarchy"/>
    <dgm:cxn modelId="{66A2F62C-1E61-43E9-9AC6-445C642EBA7D}" type="presParOf" srcId="{AFFD7703-36AC-43E4-9E2A-A744838B3E9D}" destId="{DB265942-6B59-414A-A17F-25A1EE383F84}" srcOrd="1" destOrd="0" presId="urn:microsoft.com/office/officeart/2008/layout/HorizontalMultiLevelHierarchy"/>
    <dgm:cxn modelId="{856F4B84-825A-4901-8ED5-9CE391C76B1E}" type="presParOf" srcId="{DB265942-6B59-414A-A17F-25A1EE383F84}" destId="{D94046F0-4D88-4236-9809-F13983ADB333}" srcOrd="0" destOrd="0" presId="urn:microsoft.com/office/officeart/2008/layout/HorizontalMultiLevelHierarchy"/>
    <dgm:cxn modelId="{62AADD31-1552-4A96-B0C7-C68CDE4D4F14}" type="presParOf" srcId="{D94046F0-4D88-4236-9809-F13983ADB333}" destId="{1A2F393D-4B70-462D-935A-86BFD1EA68DC}" srcOrd="0" destOrd="0" presId="urn:microsoft.com/office/officeart/2008/layout/HorizontalMultiLevelHierarchy"/>
    <dgm:cxn modelId="{28811D34-9C71-4C3F-A6A5-4F9C3D68D56C}" type="presParOf" srcId="{DB265942-6B59-414A-A17F-25A1EE383F84}" destId="{C1BF5E5D-EE17-4D22-B008-69D141A3C2A4}" srcOrd="1" destOrd="0" presId="urn:microsoft.com/office/officeart/2008/layout/HorizontalMultiLevelHierarchy"/>
    <dgm:cxn modelId="{14A725D0-6EB3-4CCA-93B3-2F8E41667638}" type="presParOf" srcId="{C1BF5E5D-EE17-4D22-B008-69D141A3C2A4}" destId="{60EC3604-BECF-4627-8A0B-D4329CC2549F}" srcOrd="0" destOrd="0" presId="urn:microsoft.com/office/officeart/2008/layout/HorizontalMultiLevelHierarchy"/>
    <dgm:cxn modelId="{0E4CC6AB-9A29-4DEA-86E6-5C2778BCBBB5}" type="presParOf" srcId="{C1BF5E5D-EE17-4D22-B008-69D141A3C2A4}" destId="{9C28C306-66C3-476D-A555-EC9534CE744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13BB9-C447-43DA-A3AE-D6362C58BA0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C69FE20-58D2-470C-B7ED-A62BC5558D17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Информационные технологии</a:t>
          </a:r>
        </a:p>
      </dgm:t>
    </dgm:pt>
    <dgm:pt modelId="{8D54F251-02AD-46E0-BA56-9AFECF43954D}" type="parTrans" cxnId="{FCFBEA9B-97E1-4960-9EFE-3A3E25BA43ED}">
      <dgm:prSet/>
      <dgm:spPr/>
      <dgm:t>
        <a:bodyPr/>
        <a:lstStyle/>
        <a:p>
          <a:endParaRPr lang="ru-RU"/>
        </a:p>
      </dgm:t>
    </dgm:pt>
    <dgm:pt modelId="{12180084-9EF4-4222-A59A-77417A757A95}" type="sibTrans" cxnId="{FCFBEA9B-97E1-4960-9EFE-3A3E25BA43ED}">
      <dgm:prSet/>
      <dgm:spPr/>
      <dgm:t>
        <a:bodyPr/>
        <a:lstStyle/>
        <a:p>
          <a:endParaRPr lang="ru-RU"/>
        </a:p>
      </dgm:t>
    </dgm:pt>
    <dgm:pt modelId="{89EE95A4-776D-4A0D-90C5-C628F445AF0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Информатика</a:t>
          </a:r>
        </a:p>
      </dgm:t>
    </dgm:pt>
    <dgm:pt modelId="{E3E79910-DB9D-4AE0-B5CB-07FF360B20C5}" type="parTrans" cxnId="{EA39FBBA-5A6B-4A74-9BF3-299C7CD3D68F}">
      <dgm:prSet/>
      <dgm:spPr/>
      <dgm:t>
        <a:bodyPr/>
        <a:lstStyle/>
        <a:p>
          <a:endParaRPr lang="ru-RU"/>
        </a:p>
      </dgm:t>
    </dgm:pt>
    <dgm:pt modelId="{5BDEC561-DC45-4B5F-8DAB-00E3D26A665C}" type="sibTrans" cxnId="{EA39FBBA-5A6B-4A74-9BF3-299C7CD3D68F}">
      <dgm:prSet/>
      <dgm:spPr/>
      <dgm:t>
        <a:bodyPr/>
        <a:lstStyle/>
        <a:p>
          <a:endParaRPr lang="ru-RU"/>
        </a:p>
      </dgm:t>
    </dgm:pt>
    <dgm:pt modelId="{2A96C7B8-A7DE-48FE-836F-8A39789D47C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Информационные системы</a:t>
          </a:r>
        </a:p>
      </dgm:t>
    </dgm:pt>
    <dgm:pt modelId="{3B3C528B-C2E3-407E-A177-C8C68D652172}" type="parTrans" cxnId="{3EF8EB83-56A0-45A6-96D3-0EF7D169DB96}">
      <dgm:prSet/>
      <dgm:spPr/>
      <dgm:t>
        <a:bodyPr/>
        <a:lstStyle/>
        <a:p>
          <a:endParaRPr lang="ru-RU"/>
        </a:p>
      </dgm:t>
    </dgm:pt>
    <dgm:pt modelId="{E0AFDEDD-6392-423E-9766-8A672ABD38F8}" type="sibTrans" cxnId="{3EF8EB83-56A0-45A6-96D3-0EF7D169DB96}">
      <dgm:prSet/>
      <dgm:spPr/>
      <dgm:t>
        <a:bodyPr/>
        <a:lstStyle/>
        <a:p>
          <a:endParaRPr lang="ru-RU"/>
        </a:p>
      </dgm:t>
    </dgm:pt>
    <dgm:pt modelId="{0DD6DA7F-2278-4735-9E18-0AACE741E573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Вычислительная техника и программное обеспечение</a:t>
          </a:r>
        </a:p>
      </dgm:t>
    </dgm:pt>
    <dgm:pt modelId="{2B43C461-2E3A-4D18-91F2-7A642B2A9058}" type="parTrans" cxnId="{6D10EA48-9EE1-4B2A-BEED-A19AF47A851F}">
      <dgm:prSet/>
      <dgm:spPr/>
      <dgm:t>
        <a:bodyPr/>
        <a:lstStyle/>
        <a:p>
          <a:endParaRPr lang="ru-RU"/>
        </a:p>
      </dgm:t>
    </dgm:pt>
    <dgm:pt modelId="{A85CCD10-53CC-420F-AC7D-B1E989FB8F3E}" type="sibTrans" cxnId="{6D10EA48-9EE1-4B2A-BEED-A19AF47A851F}">
      <dgm:prSet/>
      <dgm:spPr/>
      <dgm:t>
        <a:bodyPr/>
        <a:lstStyle/>
        <a:p>
          <a:endParaRPr lang="ru-RU"/>
        </a:p>
      </dgm:t>
    </dgm:pt>
    <dgm:pt modelId="{A65221E4-6A6E-457A-9BDF-7E46DBA72FFD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Математическое и компьютерное моделирование</a:t>
          </a:r>
        </a:p>
      </dgm:t>
    </dgm:pt>
    <dgm:pt modelId="{7497A517-0472-4AA3-9D28-95F99F1F7B8E}" type="parTrans" cxnId="{6735B776-3D4A-4D89-9998-C9AD6F60F5A1}">
      <dgm:prSet/>
      <dgm:spPr/>
      <dgm:t>
        <a:bodyPr/>
        <a:lstStyle/>
        <a:p>
          <a:endParaRPr lang="ru-RU"/>
        </a:p>
      </dgm:t>
    </dgm:pt>
    <dgm:pt modelId="{A290FEB2-842B-48F8-9EBB-EEDC8087C4A7}" type="sibTrans" cxnId="{6735B776-3D4A-4D89-9998-C9AD6F60F5A1}">
      <dgm:prSet/>
      <dgm:spPr/>
      <dgm:t>
        <a:bodyPr/>
        <a:lstStyle/>
        <a:p>
          <a:endParaRPr lang="ru-RU"/>
        </a:p>
      </dgm:t>
    </dgm:pt>
    <dgm:pt modelId="{389761A2-B16C-4F17-BE3E-F491D386A987}" type="pres">
      <dgm:prSet presAssocID="{52613BB9-C447-43DA-A3AE-D6362C58BA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FD7703-36AC-43E4-9E2A-A744838B3E9D}" type="pres">
      <dgm:prSet presAssocID="{3C69FE20-58D2-470C-B7ED-A62BC5558D17}" presName="root1" presStyleCnt="0"/>
      <dgm:spPr/>
    </dgm:pt>
    <dgm:pt modelId="{72E2DD74-CDE8-40BC-815C-19F556FF8269}" type="pres">
      <dgm:prSet presAssocID="{3C69FE20-58D2-470C-B7ED-A62BC5558D17}" presName="LevelOneTextNode" presStyleLbl="node0" presStyleIdx="0" presStyleCnt="1" custLinFactNeighborX="-41613">
        <dgm:presLayoutVars>
          <dgm:chPref val="3"/>
        </dgm:presLayoutVars>
      </dgm:prSet>
      <dgm:spPr/>
    </dgm:pt>
    <dgm:pt modelId="{DB265942-6B59-414A-A17F-25A1EE383F84}" type="pres">
      <dgm:prSet presAssocID="{3C69FE20-58D2-470C-B7ED-A62BC5558D17}" presName="level2hierChild" presStyleCnt="0"/>
      <dgm:spPr/>
    </dgm:pt>
    <dgm:pt modelId="{D94046F0-4D88-4236-9809-F13983ADB333}" type="pres">
      <dgm:prSet presAssocID="{E3E79910-DB9D-4AE0-B5CB-07FF360B20C5}" presName="conn2-1" presStyleLbl="parChTrans1D2" presStyleIdx="0" presStyleCnt="4"/>
      <dgm:spPr/>
    </dgm:pt>
    <dgm:pt modelId="{1A2F393D-4B70-462D-935A-86BFD1EA68DC}" type="pres">
      <dgm:prSet presAssocID="{E3E79910-DB9D-4AE0-B5CB-07FF360B20C5}" presName="connTx" presStyleLbl="parChTrans1D2" presStyleIdx="0" presStyleCnt="4"/>
      <dgm:spPr/>
    </dgm:pt>
    <dgm:pt modelId="{C1BF5E5D-EE17-4D22-B008-69D141A3C2A4}" type="pres">
      <dgm:prSet presAssocID="{89EE95A4-776D-4A0D-90C5-C628F445AF02}" presName="root2" presStyleCnt="0"/>
      <dgm:spPr/>
    </dgm:pt>
    <dgm:pt modelId="{60EC3604-BECF-4627-8A0B-D4329CC2549F}" type="pres">
      <dgm:prSet presAssocID="{89EE95A4-776D-4A0D-90C5-C628F445AF02}" presName="LevelTwoTextNode" presStyleLbl="node2" presStyleIdx="0" presStyleCnt="4">
        <dgm:presLayoutVars>
          <dgm:chPref val="3"/>
        </dgm:presLayoutVars>
      </dgm:prSet>
      <dgm:spPr/>
    </dgm:pt>
    <dgm:pt modelId="{9C28C306-66C3-476D-A555-EC9534CE744F}" type="pres">
      <dgm:prSet presAssocID="{89EE95A4-776D-4A0D-90C5-C628F445AF02}" presName="level3hierChild" presStyleCnt="0"/>
      <dgm:spPr/>
    </dgm:pt>
    <dgm:pt modelId="{E91D68D4-2C14-4D65-B22E-82ED6E1E6111}" type="pres">
      <dgm:prSet presAssocID="{3B3C528B-C2E3-407E-A177-C8C68D652172}" presName="conn2-1" presStyleLbl="parChTrans1D2" presStyleIdx="1" presStyleCnt="4"/>
      <dgm:spPr/>
    </dgm:pt>
    <dgm:pt modelId="{52C77FCD-2272-4224-8DA7-E358042C80B0}" type="pres">
      <dgm:prSet presAssocID="{3B3C528B-C2E3-407E-A177-C8C68D652172}" presName="connTx" presStyleLbl="parChTrans1D2" presStyleIdx="1" presStyleCnt="4"/>
      <dgm:spPr/>
    </dgm:pt>
    <dgm:pt modelId="{E3AADAC5-794B-4F3B-8CF8-1BC49304DF18}" type="pres">
      <dgm:prSet presAssocID="{2A96C7B8-A7DE-48FE-836F-8A39789D47CE}" presName="root2" presStyleCnt="0"/>
      <dgm:spPr/>
    </dgm:pt>
    <dgm:pt modelId="{64427943-C740-4548-A67C-9192B93AF420}" type="pres">
      <dgm:prSet presAssocID="{2A96C7B8-A7DE-48FE-836F-8A39789D47CE}" presName="LevelTwoTextNode" presStyleLbl="node2" presStyleIdx="1" presStyleCnt="4">
        <dgm:presLayoutVars>
          <dgm:chPref val="3"/>
        </dgm:presLayoutVars>
      </dgm:prSet>
      <dgm:spPr/>
    </dgm:pt>
    <dgm:pt modelId="{8F85DA3A-5E1F-4B08-8C57-DC396E01154B}" type="pres">
      <dgm:prSet presAssocID="{2A96C7B8-A7DE-48FE-836F-8A39789D47CE}" presName="level3hierChild" presStyleCnt="0"/>
      <dgm:spPr/>
    </dgm:pt>
    <dgm:pt modelId="{B58F361B-585D-4137-98C2-A2D8BDA93C1A}" type="pres">
      <dgm:prSet presAssocID="{2B43C461-2E3A-4D18-91F2-7A642B2A9058}" presName="conn2-1" presStyleLbl="parChTrans1D2" presStyleIdx="2" presStyleCnt="4"/>
      <dgm:spPr/>
    </dgm:pt>
    <dgm:pt modelId="{ED76EE61-5B5A-433D-8071-F3C1DBDE9B0F}" type="pres">
      <dgm:prSet presAssocID="{2B43C461-2E3A-4D18-91F2-7A642B2A9058}" presName="connTx" presStyleLbl="parChTrans1D2" presStyleIdx="2" presStyleCnt="4"/>
      <dgm:spPr/>
    </dgm:pt>
    <dgm:pt modelId="{BAFF083F-AC7D-470A-AEBC-96CA61EABC61}" type="pres">
      <dgm:prSet presAssocID="{0DD6DA7F-2278-4735-9E18-0AACE741E573}" presName="root2" presStyleCnt="0"/>
      <dgm:spPr/>
    </dgm:pt>
    <dgm:pt modelId="{D0BA044C-184B-46EA-85A1-313731DD7B6C}" type="pres">
      <dgm:prSet presAssocID="{0DD6DA7F-2278-4735-9E18-0AACE741E573}" presName="LevelTwoTextNode" presStyleLbl="node2" presStyleIdx="2" presStyleCnt="4">
        <dgm:presLayoutVars>
          <dgm:chPref val="3"/>
        </dgm:presLayoutVars>
      </dgm:prSet>
      <dgm:spPr/>
    </dgm:pt>
    <dgm:pt modelId="{4CA88DA9-1EAA-4DE2-B154-D66E2947572A}" type="pres">
      <dgm:prSet presAssocID="{0DD6DA7F-2278-4735-9E18-0AACE741E573}" presName="level3hierChild" presStyleCnt="0"/>
      <dgm:spPr/>
    </dgm:pt>
    <dgm:pt modelId="{10E10D16-2624-412F-A71F-5E070550C399}" type="pres">
      <dgm:prSet presAssocID="{7497A517-0472-4AA3-9D28-95F99F1F7B8E}" presName="conn2-1" presStyleLbl="parChTrans1D2" presStyleIdx="3" presStyleCnt="4"/>
      <dgm:spPr/>
    </dgm:pt>
    <dgm:pt modelId="{B285F71D-6B5E-4E08-A4B9-0760AC6A9AE1}" type="pres">
      <dgm:prSet presAssocID="{7497A517-0472-4AA3-9D28-95F99F1F7B8E}" presName="connTx" presStyleLbl="parChTrans1D2" presStyleIdx="3" presStyleCnt="4"/>
      <dgm:spPr/>
    </dgm:pt>
    <dgm:pt modelId="{F3C287DA-73E2-46C6-AD93-89D89D95CA11}" type="pres">
      <dgm:prSet presAssocID="{A65221E4-6A6E-457A-9BDF-7E46DBA72FFD}" presName="root2" presStyleCnt="0"/>
      <dgm:spPr/>
    </dgm:pt>
    <dgm:pt modelId="{33608F5D-7DC5-4AFF-A3A3-2926882F3B72}" type="pres">
      <dgm:prSet presAssocID="{A65221E4-6A6E-457A-9BDF-7E46DBA72FFD}" presName="LevelTwoTextNode" presStyleLbl="node2" presStyleIdx="3" presStyleCnt="4">
        <dgm:presLayoutVars>
          <dgm:chPref val="3"/>
        </dgm:presLayoutVars>
      </dgm:prSet>
      <dgm:spPr/>
    </dgm:pt>
    <dgm:pt modelId="{EAA35293-830B-4A71-B733-E21165D3D20B}" type="pres">
      <dgm:prSet presAssocID="{A65221E4-6A6E-457A-9BDF-7E46DBA72FFD}" presName="level3hierChild" presStyleCnt="0"/>
      <dgm:spPr/>
    </dgm:pt>
  </dgm:ptLst>
  <dgm:cxnLst>
    <dgm:cxn modelId="{F9819810-E00C-4B69-A0B9-952938BCD0C6}" type="presOf" srcId="{0DD6DA7F-2278-4735-9E18-0AACE741E573}" destId="{D0BA044C-184B-46EA-85A1-313731DD7B6C}" srcOrd="0" destOrd="0" presId="urn:microsoft.com/office/officeart/2008/layout/HorizontalMultiLevelHierarchy"/>
    <dgm:cxn modelId="{6544971A-A351-4F19-AADE-7A56BF878013}" type="presOf" srcId="{7497A517-0472-4AA3-9D28-95F99F1F7B8E}" destId="{B285F71D-6B5E-4E08-A4B9-0760AC6A9AE1}" srcOrd="1" destOrd="0" presId="urn:microsoft.com/office/officeart/2008/layout/HorizontalMultiLevelHierarchy"/>
    <dgm:cxn modelId="{A68AB21D-8930-4DCD-BF26-20516FFFA6EC}" type="presOf" srcId="{A65221E4-6A6E-457A-9BDF-7E46DBA72FFD}" destId="{33608F5D-7DC5-4AFF-A3A3-2926882F3B72}" srcOrd="0" destOrd="0" presId="urn:microsoft.com/office/officeart/2008/layout/HorizontalMultiLevelHierarchy"/>
    <dgm:cxn modelId="{192D8823-6059-4B7A-B9C2-94EA17961B7C}" type="presOf" srcId="{7497A517-0472-4AA3-9D28-95F99F1F7B8E}" destId="{10E10D16-2624-412F-A71F-5E070550C399}" srcOrd="0" destOrd="0" presId="urn:microsoft.com/office/officeart/2008/layout/HorizontalMultiLevelHierarchy"/>
    <dgm:cxn modelId="{D135C525-9BB8-45AC-A33F-951B09369F04}" type="presOf" srcId="{2A96C7B8-A7DE-48FE-836F-8A39789D47CE}" destId="{64427943-C740-4548-A67C-9192B93AF420}" srcOrd="0" destOrd="0" presId="urn:microsoft.com/office/officeart/2008/layout/HorizontalMultiLevelHierarchy"/>
    <dgm:cxn modelId="{17EEFB5E-A0A8-4AF2-AB07-FF7D7888683F}" type="presOf" srcId="{3B3C528B-C2E3-407E-A177-C8C68D652172}" destId="{52C77FCD-2272-4224-8DA7-E358042C80B0}" srcOrd="1" destOrd="0" presId="urn:microsoft.com/office/officeart/2008/layout/HorizontalMultiLevelHierarchy"/>
    <dgm:cxn modelId="{A8B6AE41-B228-4A53-BABE-74A21D3C1C26}" type="presOf" srcId="{2B43C461-2E3A-4D18-91F2-7A642B2A9058}" destId="{ED76EE61-5B5A-433D-8071-F3C1DBDE9B0F}" srcOrd="1" destOrd="0" presId="urn:microsoft.com/office/officeart/2008/layout/HorizontalMultiLevelHierarchy"/>
    <dgm:cxn modelId="{6D10EA48-9EE1-4B2A-BEED-A19AF47A851F}" srcId="{3C69FE20-58D2-470C-B7ED-A62BC5558D17}" destId="{0DD6DA7F-2278-4735-9E18-0AACE741E573}" srcOrd="2" destOrd="0" parTransId="{2B43C461-2E3A-4D18-91F2-7A642B2A9058}" sibTransId="{A85CCD10-53CC-420F-AC7D-B1E989FB8F3E}"/>
    <dgm:cxn modelId="{43087A4E-3737-4DDA-9CAD-85C749B35E9A}" type="presOf" srcId="{2B43C461-2E3A-4D18-91F2-7A642B2A9058}" destId="{B58F361B-585D-4137-98C2-A2D8BDA93C1A}" srcOrd="0" destOrd="0" presId="urn:microsoft.com/office/officeart/2008/layout/HorizontalMultiLevelHierarchy"/>
    <dgm:cxn modelId="{6735B776-3D4A-4D89-9998-C9AD6F60F5A1}" srcId="{3C69FE20-58D2-470C-B7ED-A62BC5558D17}" destId="{A65221E4-6A6E-457A-9BDF-7E46DBA72FFD}" srcOrd="3" destOrd="0" parTransId="{7497A517-0472-4AA3-9D28-95F99F1F7B8E}" sibTransId="{A290FEB2-842B-48F8-9EBB-EEDC8087C4A7}"/>
    <dgm:cxn modelId="{3EF8EB83-56A0-45A6-96D3-0EF7D169DB96}" srcId="{3C69FE20-58D2-470C-B7ED-A62BC5558D17}" destId="{2A96C7B8-A7DE-48FE-836F-8A39789D47CE}" srcOrd="1" destOrd="0" parTransId="{3B3C528B-C2E3-407E-A177-C8C68D652172}" sibTransId="{E0AFDEDD-6392-423E-9766-8A672ABD38F8}"/>
    <dgm:cxn modelId="{708C2F8D-AC3F-45B6-96FF-4E6A076E2831}" type="presOf" srcId="{89EE95A4-776D-4A0D-90C5-C628F445AF02}" destId="{60EC3604-BECF-4627-8A0B-D4329CC2549F}" srcOrd="0" destOrd="0" presId="urn:microsoft.com/office/officeart/2008/layout/HorizontalMultiLevelHierarchy"/>
    <dgm:cxn modelId="{2CCE4D95-2456-48FE-AD12-EA703CE7F38C}" type="presOf" srcId="{3B3C528B-C2E3-407E-A177-C8C68D652172}" destId="{E91D68D4-2C14-4D65-B22E-82ED6E1E6111}" srcOrd="0" destOrd="0" presId="urn:microsoft.com/office/officeart/2008/layout/HorizontalMultiLevelHierarchy"/>
    <dgm:cxn modelId="{FCFBEA9B-97E1-4960-9EFE-3A3E25BA43ED}" srcId="{52613BB9-C447-43DA-A3AE-D6362C58BA05}" destId="{3C69FE20-58D2-470C-B7ED-A62BC5558D17}" srcOrd="0" destOrd="0" parTransId="{8D54F251-02AD-46E0-BA56-9AFECF43954D}" sibTransId="{12180084-9EF4-4222-A59A-77417A757A95}"/>
    <dgm:cxn modelId="{1A6105B8-8E62-4793-9A13-8602F7692CE9}" type="presOf" srcId="{52613BB9-C447-43DA-A3AE-D6362C58BA05}" destId="{389761A2-B16C-4F17-BE3E-F491D386A987}" srcOrd="0" destOrd="0" presId="urn:microsoft.com/office/officeart/2008/layout/HorizontalMultiLevelHierarchy"/>
    <dgm:cxn modelId="{EA39FBBA-5A6B-4A74-9BF3-299C7CD3D68F}" srcId="{3C69FE20-58D2-470C-B7ED-A62BC5558D17}" destId="{89EE95A4-776D-4A0D-90C5-C628F445AF02}" srcOrd="0" destOrd="0" parTransId="{E3E79910-DB9D-4AE0-B5CB-07FF360B20C5}" sibTransId="{5BDEC561-DC45-4B5F-8DAB-00E3D26A665C}"/>
    <dgm:cxn modelId="{6049B9CD-6165-48AE-A4CA-07BBE0045EEE}" type="presOf" srcId="{E3E79910-DB9D-4AE0-B5CB-07FF360B20C5}" destId="{1A2F393D-4B70-462D-935A-86BFD1EA68DC}" srcOrd="1" destOrd="0" presId="urn:microsoft.com/office/officeart/2008/layout/HorizontalMultiLevelHierarchy"/>
    <dgm:cxn modelId="{FBF2F2DE-06D4-420B-940C-AED5C7B0085A}" type="presOf" srcId="{3C69FE20-58D2-470C-B7ED-A62BC5558D17}" destId="{72E2DD74-CDE8-40BC-815C-19F556FF8269}" srcOrd="0" destOrd="0" presId="urn:microsoft.com/office/officeart/2008/layout/HorizontalMultiLevelHierarchy"/>
    <dgm:cxn modelId="{9FDC81FE-90FF-4083-9D73-ACCE02E409D1}" type="presOf" srcId="{E3E79910-DB9D-4AE0-B5CB-07FF360B20C5}" destId="{D94046F0-4D88-4236-9809-F13983ADB333}" srcOrd="0" destOrd="0" presId="urn:microsoft.com/office/officeart/2008/layout/HorizontalMultiLevelHierarchy"/>
    <dgm:cxn modelId="{759BE3F2-83B2-40B0-86A2-F0D437D5AAFD}" type="presParOf" srcId="{389761A2-B16C-4F17-BE3E-F491D386A987}" destId="{AFFD7703-36AC-43E4-9E2A-A744838B3E9D}" srcOrd="0" destOrd="0" presId="urn:microsoft.com/office/officeart/2008/layout/HorizontalMultiLevelHierarchy"/>
    <dgm:cxn modelId="{2A0E9F40-971A-4383-ACDD-C11419BF9900}" type="presParOf" srcId="{AFFD7703-36AC-43E4-9E2A-A744838B3E9D}" destId="{72E2DD74-CDE8-40BC-815C-19F556FF8269}" srcOrd="0" destOrd="0" presId="urn:microsoft.com/office/officeart/2008/layout/HorizontalMultiLevelHierarchy"/>
    <dgm:cxn modelId="{D27CE943-6354-4B9E-8D4F-0C5C6A72A853}" type="presParOf" srcId="{AFFD7703-36AC-43E4-9E2A-A744838B3E9D}" destId="{DB265942-6B59-414A-A17F-25A1EE383F84}" srcOrd="1" destOrd="0" presId="urn:microsoft.com/office/officeart/2008/layout/HorizontalMultiLevelHierarchy"/>
    <dgm:cxn modelId="{4C93379F-460E-4C29-8338-01C947E59288}" type="presParOf" srcId="{DB265942-6B59-414A-A17F-25A1EE383F84}" destId="{D94046F0-4D88-4236-9809-F13983ADB333}" srcOrd="0" destOrd="0" presId="urn:microsoft.com/office/officeart/2008/layout/HorizontalMultiLevelHierarchy"/>
    <dgm:cxn modelId="{93D469CE-04A9-47AB-B644-CA2F967326A9}" type="presParOf" srcId="{D94046F0-4D88-4236-9809-F13983ADB333}" destId="{1A2F393D-4B70-462D-935A-86BFD1EA68DC}" srcOrd="0" destOrd="0" presId="urn:microsoft.com/office/officeart/2008/layout/HorizontalMultiLevelHierarchy"/>
    <dgm:cxn modelId="{9CD1062B-96D0-4C09-8E19-FDA26B9145DA}" type="presParOf" srcId="{DB265942-6B59-414A-A17F-25A1EE383F84}" destId="{C1BF5E5D-EE17-4D22-B008-69D141A3C2A4}" srcOrd="1" destOrd="0" presId="urn:microsoft.com/office/officeart/2008/layout/HorizontalMultiLevelHierarchy"/>
    <dgm:cxn modelId="{3C13E0CC-2E95-4D49-AFB7-5445649561EE}" type="presParOf" srcId="{C1BF5E5D-EE17-4D22-B008-69D141A3C2A4}" destId="{60EC3604-BECF-4627-8A0B-D4329CC2549F}" srcOrd="0" destOrd="0" presId="urn:microsoft.com/office/officeart/2008/layout/HorizontalMultiLevelHierarchy"/>
    <dgm:cxn modelId="{03AC5132-70DB-4956-BCAE-9CB0000E559E}" type="presParOf" srcId="{C1BF5E5D-EE17-4D22-B008-69D141A3C2A4}" destId="{9C28C306-66C3-476D-A555-EC9534CE744F}" srcOrd="1" destOrd="0" presId="urn:microsoft.com/office/officeart/2008/layout/HorizontalMultiLevelHierarchy"/>
    <dgm:cxn modelId="{D47FDC83-28FB-4F04-B6BE-7EEA3A343BCD}" type="presParOf" srcId="{DB265942-6B59-414A-A17F-25A1EE383F84}" destId="{E91D68D4-2C14-4D65-B22E-82ED6E1E6111}" srcOrd="2" destOrd="0" presId="urn:microsoft.com/office/officeart/2008/layout/HorizontalMultiLevelHierarchy"/>
    <dgm:cxn modelId="{923F064F-1B01-42D1-B9C7-D0C5130579E0}" type="presParOf" srcId="{E91D68D4-2C14-4D65-B22E-82ED6E1E6111}" destId="{52C77FCD-2272-4224-8DA7-E358042C80B0}" srcOrd="0" destOrd="0" presId="urn:microsoft.com/office/officeart/2008/layout/HorizontalMultiLevelHierarchy"/>
    <dgm:cxn modelId="{9B7F986E-E7F9-4FE0-8A8F-962900F9B521}" type="presParOf" srcId="{DB265942-6B59-414A-A17F-25A1EE383F84}" destId="{E3AADAC5-794B-4F3B-8CF8-1BC49304DF18}" srcOrd="3" destOrd="0" presId="urn:microsoft.com/office/officeart/2008/layout/HorizontalMultiLevelHierarchy"/>
    <dgm:cxn modelId="{D536FD25-64BF-4364-A9C3-92FADA647081}" type="presParOf" srcId="{E3AADAC5-794B-4F3B-8CF8-1BC49304DF18}" destId="{64427943-C740-4548-A67C-9192B93AF420}" srcOrd="0" destOrd="0" presId="urn:microsoft.com/office/officeart/2008/layout/HorizontalMultiLevelHierarchy"/>
    <dgm:cxn modelId="{25A9123F-4FAB-463B-A00C-93E5FF45F0EB}" type="presParOf" srcId="{E3AADAC5-794B-4F3B-8CF8-1BC49304DF18}" destId="{8F85DA3A-5E1F-4B08-8C57-DC396E01154B}" srcOrd="1" destOrd="0" presId="urn:microsoft.com/office/officeart/2008/layout/HorizontalMultiLevelHierarchy"/>
    <dgm:cxn modelId="{3BC44786-8618-46CC-A797-456C9BD4B241}" type="presParOf" srcId="{DB265942-6B59-414A-A17F-25A1EE383F84}" destId="{B58F361B-585D-4137-98C2-A2D8BDA93C1A}" srcOrd="4" destOrd="0" presId="urn:microsoft.com/office/officeart/2008/layout/HorizontalMultiLevelHierarchy"/>
    <dgm:cxn modelId="{404DAC0B-D896-471B-8E45-272A57E89F4A}" type="presParOf" srcId="{B58F361B-585D-4137-98C2-A2D8BDA93C1A}" destId="{ED76EE61-5B5A-433D-8071-F3C1DBDE9B0F}" srcOrd="0" destOrd="0" presId="urn:microsoft.com/office/officeart/2008/layout/HorizontalMultiLevelHierarchy"/>
    <dgm:cxn modelId="{FC8BDBAC-1534-4C69-8211-E85221B60CC3}" type="presParOf" srcId="{DB265942-6B59-414A-A17F-25A1EE383F84}" destId="{BAFF083F-AC7D-470A-AEBC-96CA61EABC61}" srcOrd="5" destOrd="0" presId="urn:microsoft.com/office/officeart/2008/layout/HorizontalMultiLevelHierarchy"/>
    <dgm:cxn modelId="{A5F61D8C-87B5-4378-8A4D-611A33BC13DA}" type="presParOf" srcId="{BAFF083F-AC7D-470A-AEBC-96CA61EABC61}" destId="{D0BA044C-184B-46EA-85A1-313731DD7B6C}" srcOrd="0" destOrd="0" presId="urn:microsoft.com/office/officeart/2008/layout/HorizontalMultiLevelHierarchy"/>
    <dgm:cxn modelId="{7254F72E-393C-4FAA-976F-056C97827E0F}" type="presParOf" srcId="{BAFF083F-AC7D-470A-AEBC-96CA61EABC61}" destId="{4CA88DA9-1EAA-4DE2-B154-D66E2947572A}" srcOrd="1" destOrd="0" presId="urn:microsoft.com/office/officeart/2008/layout/HorizontalMultiLevelHierarchy"/>
    <dgm:cxn modelId="{69C75A12-B020-477C-9839-ED3A697843B9}" type="presParOf" srcId="{DB265942-6B59-414A-A17F-25A1EE383F84}" destId="{10E10D16-2624-412F-A71F-5E070550C399}" srcOrd="6" destOrd="0" presId="urn:microsoft.com/office/officeart/2008/layout/HorizontalMultiLevelHierarchy"/>
    <dgm:cxn modelId="{C8917048-1D02-4BD4-AEB3-AE26319F00E3}" type="presParOf" srcId="{10E10D16-2624-412F-A71F-5E070550C399}" destId="{B285F71D-6B5E-4E08-A4B9-0760AC6A9AE1}" srcOrd="0" destOrd="0" presId="urn:microsoft.com/office/officeart/2008/layout/HorizontalMultiLevelHierarchy"/>
    <dgm:cxn modelId="{86938933-AB49-4F8E-BF9F-095C70D1A115}" type="presParOf" srcId="{DB265942-6B59-414A-A17F-25A1EE383F84}" destId="{F3C287DA-73E2-46C6-AD93-89D89D95CA11}" srcOrd="7" destOrd="0" presId="urn:microsoft.com/office/officeart/2008/layout/HorizontalMultiLevelHierarchy"/>
    <dgm:cxn modelId="{A7CA24C3-7112-4079-87CD-588476A875C1}" type="presParOf" srcId="{F3C287DA-73E2-46C6-AD93-89D89D95CA11}" destId="{33608F5D-7DC5-4AFF-A3A3-2926882F3B72}" srcOrd="0" destOrd="0" presId="urn:microsoft.com/office/officeart/2008/layout/HorizontalMultiLevelHierarchy"/>
    <dgm:cxn modelId="{DCF2653F-C2CD-42A6-A1FC-533D838BB1C0}" type="presParOf" srcId="{F3C287DA-73E2-46C6-AD93-89D89D95CA11}" destId="{EAA35293-830B-4A71-B733-E21165D3D2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9B0B44-EC63-4A1A-B52F-4900E5DF0901}" type="doc">
      <dgm:prSet loTypeId="urn:microsoft.com/office/officeart/2005/8/layout/vList4" loCatId="list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5101FA-BBD6-40FE-96C3-2C2F1510E54D}">
      <dgm:prSet custT="1"/>
      <dgm:spPr/>
      <dgm:t>
        <a:bodyPr/>
        <a:lstStyle/>
        <a:p>
          <a:pPr rtl="0"/>
          <a:r>
            <a:rPr lang="ru-RU" sz="2400" b="1">
              <a:solidFill>
                <a:srgbClr val="002060"/>
              </a:solidFill>
            </a:rPr>
            <a:t>Агрономический факультет</a:t>
          </a:r>
          <a:r>
            <a:rPr lang="en-US" sz="2400" b="1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79CDEF05-87F2-4138-AE77-8BF42A28B27F}" type="parTrans" cxnId="{A1B43A69-73B7-4FEF-AF9D-8579C06F070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1F213BD-BE40-40B3-8640-56BADD2A1A3D}" type="sibTrans" cxnId="{A1B43A69-73B7-4FEF-AF9D-8579C06F070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4429994B-102E-4815-86B7-03F6BD7C02B0}">
      <dgm:prSet custT="1"/>
      <dgm:spPr/>
      <dgm:t>
        <a:bodyPr/>
        <a:lstStyle/>
        <a:p>
          <a:pPr rtl="0"/>
          <a:r>
            <a:rPr lang="ru-RU" sz="2400" b="1">
              <a:solidFill>
                <a:srgbClr val="002060"/>
              </a:solidFill>
            </a:rPr>
            <a:t>Факультет ветеринарии и технологии животноводства</a:t>
          </a:r>
          <a:endParaRPr lang="ru-RU" sz="2400" b="1" dirty="0">
            <a:solidFill>
              <a:srgbClr val="002060"/>
            </a:solidFill>
          </a:endParaRPr>
        </a:p>
      </dgm:t>
    </dgm:pt>
    <dgm:pt modelId="{4568110C-1F81-423C-982C-F60FD7FF9545}" type="parTrans" cxnId="{40F53149-E3A5-435D-B3B2-83E6325119C9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9E1242C0-AFA7-4D47-96F7-33A41F58D59A}" type="sibTrans" cxnId="{40F53149-E3A5-435D-B3B2-83E6325119C9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3FFC5B01-68EC-4A86-867B-35E4D17736DE}">
      <dgm:prSet custT="1"/>
      <dgm:spPr/>
      <dgm:t>
        <a:bodyPr/>
        <a:lstStyle/>
        <a:p>
          <a:pPr rtl="0"/>
          <a:r>
            <a:rPr lang="ru-RU" sz="2400" b="1">
              <a:solidFill>
                <a:srgbClr val="002060"/>
              </a:solidFill>
            </a:rPr>
            <a:t>Технический факультет</a:t>
          </a:r>
          <a:endParaRPr lang="ru-RU" sz="2400" b="1" dirty="0">
            <a:solidFill>
              <a:srgbClr val="002060"/>
            </a:solidFill>
          </a:endParaRPr>
        </a:p>
      </dgm:t>
    </dgm:pt>
    <dgm:pt modelId="{D34E2691-4674-4BD6-81EE-0925A7AC4801}" type="parTrans" cxnId="{0862157E-C533-40F5-B808-2EDBF597DDD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A71CD263-1CA2-4F42-B43A-6A2CF43C87DF}" type="sibTrans" cxnId="{0862157E-C533-40F5-B808-2EDBF597DDD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BAF4982E-71FF-4099-AA46-9CC1150FE88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rgbClr val="002060"/>
              </a:solidFill>
            </a:rPr>
            <a:t>Факультет управления земельными </a:t>
          </a:r>
          <a:endParaRPr lang="en-US" sz="2400" b="1" dirty="0">
            <a:solidFill>
              <a:srgbClr val="002060"/>
            </a:solidFill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rgbClr val="002060"/>
              </a:solidFill>
            </a:rPr>
            <a:t>ресурсами, архитектуры и дизайна</a:t>
          </a:r>
        </a:p>
      </dgm:t>
    </dgm:pt>
    <dgm:pt modelId="{2EAD662B-1FA1-47A5-93A1-D32D76C10892}" type="parTrans" cxnId="{C1074E06-FB20-49CB-B63D-F1553A2E99A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3D3A77DA-4883-443D-9416-146669D0FC33}" type="sibTrans" cxnId="{C1074E06-FB20-49CB-B63D-F1553A2E99A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07130418-6A51-4BFF-91C7-A7B4D9BD57BC}">
      <dgm:prSet custT="1"/>
      <dgm:spPr/>
      <dgm:t>
        <a:bodyPr/>
        <a:lstStyle/>
        <a:p>
          <a:pPr rtl="0"/>
          <a:r>
            <a:rPr lang="ru-RU" sz="2400" b="1">
              <a:solidFill>
                <a:srgbClr val="002060"/>
              </a:solidFill>
            </a:rPr>
            <a:t>Факультет компьютерных систем и профессионального образования</a:t>
          </a:r>
          <a:endParaRPr lang="ru-RU" sz="2400" b="1" dirty="0">
            <a:solidFill>
              <a:srgbClr val="002060"/>
            </a:solidFill>
          </a:endParaRPr>
        </a:p>
      </dgm:t>
    </dgm:pt>
    <dgm:pt modelId="{458B910E-CDF6-45C1-9060-8D31F019BED5}" type="parTrans" cxnId="{B918460A-314F-4B19-8038-9B24DB0F9B2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537D9B9D-B727-44C9-87A4-4A883789CD3F}" type="sibTrans" cxnId="{B918460A-314F-4B19-8038-9B24DB0F9B2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8B969EFF-D809-4EF6-9717-A2413D7F17F0}">
      <dgm:prSet custT="1"/>
      <dgm:spPr/>
      <dgm:t>
        <a:bodyPr/>
        <a:lstStyle/>
        <a:p>
          <a:pPr rtl="0"/>
          <a:r>
            <a:rPr lang="ru-RU" sz="2400" b="1">
              <a:solidFill>
                <a:srgbClr val="002060"/>
              </a:solidFill>
            </a:rPr>
            <a:t>Энергетический</a:t>
          </a:r>
          <a:r>
            <a:rPr lang="en-US" sz="2400" b="1">
              <a:solidFill>
                <a:srgbClr val="002060"/>
              </a:solidFill>
            </a:rPr>
            <a:t> </a:t>
          </a:r>
          <a:r>
            <a:rPr lang="ru-RU" sz="2400" b="1">
              <a:solidFill>
                <a:srgbClr val="002060"/>
              </a:solidFill>
            </a:rPr>
            <a:t>факультет</a:t>
          </a:r>
          <a:endParaRPr lang="ru-RU" sz="2400" b="1" dirty="0">
            <a:solidFill>
              <a:srgbClr val="002060"/>
            </a:solidFill>
          </a:endParaRPr>
        </a:p>
      </dgm:t>
    </dgm:pt>
    <dgm:pt modelId="{6C15DE56-430B-40AB-8FEB-21000A7646E5}" type="parTrans" cxnId="{DF78E83A-F7AF-4CB5-85B6-2A278285D455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94A4D587-98A9-4F57-A129-C3718DD57578}" type="sibTrans" cxnId="{DF78E83A-F7AF-4CB5-85B6-2A278285D455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7AF1D6F2-A41F-4A25-B833-7ABA217A89AC}">
      <dgm:prSet custT="1"/>
      <dgm:spPr/>
      <dgm:t>
        <a:bodyPr/>
        <a:lstStyle/>
        <a:p>
          <a:pPr rtl="0"/>
          <a:r>
            <a:rPr lang="ru-RU" sz="2400" b="1">
              <a:solidFill>
                <a:srgbClr val="002060"/>
              </a:solidFill>
            </a:rPr>
            <a:t>Экономический факультет</a:t>
          </a:r>
          <a:endParaRPr lang="ru-RU" sz="2400" b="1" dirty="0">
            <a:solidFill>
              <a:srgbClr val="002060"/>
            </a:solidFill>
          </a:endParaRPr>
        </a:p>
      </dgm:t>
    </dgm:pt>
    <dgm:pt modelId="{2EEC286A-9ACD-4664-8F25-58410EB24A75}" type="parTrans" cxnId="{B00D9D0E-98CE-4687-A496-50E393575818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BAC022AE-EFE8-4332-8032-28EE432CF613}" type="sibTrans" cxnId="{B00D9D0E-98CE-4687-A496-50E393575818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9CD7A1E-7AEE-407D-8252-5E2EC8183BA2}" type="pres">
      <dgm:prSet presAssocID="{9D9B0B44-EC63-4A1A-B52F-4900E5DF0901}" presName="linear" presStyleCnt="0">
        <dgm:presLayoutVars>
          <dgm:dir/>
          <dgm:resizeHandles val="exact"/>
        </dgm:presLayoutVars>
      </dgm:prSet>
      <dgm:spPr/>
    </dgm:pt>
    <dgm:pt modelId="{60A8DDF3-33F9-4BB3-9D54-ACBC571F147E}" type="pres">
      <dgm:prSet presAssocID="{EE5101FA-BBD6-40FE-96C3-2C2F1510E54D}" presName="comp" presStyleCnt="0"/>
      <dgm:spPr/>
    </dgm:pt>
    <dgm:pt modelId="{3D24DB89-BA07-439B-A90E-109B84DD5F2F}" type="pres">
      <dgm:prSet presAssocID="{EE5101FA-BBD6-40FE-96C3-2C2F1510E54D}" presName="box" presStyleLbl="node1" presStyleIdx="0" presStyleCnt="7"/>
      <dgm:spPr/>
    </dgm:pt>
    <dgm:pt modelId="{B03D083C-CBC4-4BE4-86C8-EEB5E8F2B0C9}" type="pres">
      <dgm:prSet presAssocID="{EE5101FA-BBD6-40FE-96C3-2C2F1510E54D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99AC68-1315-4967-BAF1-A91B0A035007}" type="pres">
      <dgm:prSet presAssocID="{EE5101FA-BBD6-40FE-96C3-2C2F1510E54D}" presName="text" presStyleLbl="node1" presStyleIdx="0" presStyleCnt="7">
        <dgm:presLayoutVars>
          <dgm:bulletEnabled val="1"/>
        </dgm:presLayoutVars>
      </dgm:prSet>
      <dgm:spPr/>
    </dgm:pt>
    <dgm:pt modelId="{48D32EF7-B489-4AFE-93B0-314E85E461AC}" type="pres">
      <dgm:prSet presAssocID="{61F213BD-BE40-40B3-8640-56BADD2A1A3D}" presName="spacer" presStyleCnt="0"/>
      <dgm:spPr/>
    </dgm:pt>
    <dgm:pt modelId="{A2B2603B-C911-484C-829B-1108E22F51CF}" type="pres">
      <dgm:prSet presAssocID="{4429994B-102E-4815-86B7-03F6BD7C02B0}" presName="comp" presStyleCnt="0"/>
      <dgm:spPr/>
    </dgm:pt>
    <dgm:pt modelId="{0DD8F2A5-C157-40DC-B1EF-D031086F3C79}" type="pres">
      <dgm:prSet presAssocID="{4429994B-102E-4815-86B7-03F6BD7C02B0}" presName="box" presStyleLbl="node1" presStyleIdx="1" presStyleCnt="7" custScaleY="154812"/>
      <dgm:spPr/>
    </dgm:pt>
    <dgm:pt modelId="{C0E57838-0F88-4321-9E71-EF16D7A1DE6D}" type="pres">
      <dgm:prSet presAssocID="{4429994B-102E-4815-86B7-03F6BD7C02B0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647ED4-06D8-4461-B4CA-8A91B2A17022}" type="pres">
      <dgm:prSet presAssocID="{4429994B-102E-4815-86B7-03F6BD7C02B0}" presName="text" presStyleLbl="node1" presStyleIdx="1" presStyleCnt="7">
        <dgm:presLayoutVars>
          <dgm:bulletEnabled val="1"/>
        </dgm:presLayoutVars>
      </dgm:prSet>
      <dgm:spPr/>
    </dgm:pt>
    <dgm:pt modelId="{70CC9044-5545-4E7D-AFC4-3AA392545221}" type="pres">
      <dgm:prSet presAssocID="{9E1242C0-AFA7-4D47-96F7-33A41F58D59A}" presName="spacer" presStyleCnt="0"/>
      <dgm:spPr/>
    </dgm:pt>
    <dgm:pt modelId="{3E8FB893-9F0D-478F-A09B-BAE9BB250021}" type="pres">
      <dgm:prSet presAssocID="{3FFC5B01-68EC-4A86-867B-35E4D17736DE}" presName="comp" presStyleCnt="0"/>
      <dgm:spPr/>
    </dgm:pt>
    <dgm:pt modelId="{3AD94D35-B058-41B5-9BC5-509652F4FE11}" type="pres">
      <dgm:prSet presAssocID="{3FFC5B01-68EC-4A86-867B-35E4D17736DE}" presName="box" presStyleLbl="node1" presStyleIdx="2" presStyleCnt="7"/>
      <dgm:spPr/>
    </dgm:pt>
    <dgm:pt modelId="{03F3B4A9-B63B-4503-A3A1-698057C81767}" type="pres">
      <dgm:prSet presAssocID="{3FFC5B01-68EC-4A86-867B-35E4D17736DE}" presName="img" presStyleLbl="fgImgPlace1" presStyleIdx="2" presStyleCnt="7" custScaleX="100840" custScaleY="101532" custLinFactNeighborX="-31" custLinFactNeighborY="35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171D2A-4473-4F11-8717-C79FB8772C7F}" type="pres">
      <dgm:prSet presAssocID="{3FFC5B01-68EC-4A86-867B-35E4D17736DE}" presName="text" presStyleLbl="node1" presStyleIdx="2" presStyleCnt="7">
        <dgm:presLayoutVars>
          <dgm:bulletEnabled val="1"/>
        </dgm:presLayoutVars>
      </dgm:prSet>
      <dgm:spPr/>
    </dgm:pt>
    <dgm:pt modelId="{353FE27B-FDBC-4494-89D3-96EFC2B4A35E}" type="pres">
      <dgm:prSet presAssocID="{A71CD263-1CA2-4F42-B43A-6A2CF43C87DF}" presName="spacer" presStyleCnt="0"/>
      <dgm:spPr/>
    </dgm:pt>
    <dgm:pt modelId="{D7D4ABAC-CE75-4C76-84D2-F62CD6D2B4A1}" type="pres">
      <dgm:prSet presAssocID="{BAF4982E-71FF-4099-AA46-9CC1150FE888}" presName="comp" presStyleCnt="0"/>
      <dgm:spPr/>
    </dgm:pt>
    <dgm:pt modelId="{0A15F954-AECB-4A44-875F-DE9135044C94}" type="pres">
      <dgm:prSet presAssocID="{BAF4982E-71FF-4099-AA46-9CC1150FE888}" presName="box" presStyleLbl="node1" presStyleIdx="3" presStyleCnt="7" custScaleY="138184"/>
      <dgm:spPr/>
    </dgm:pt>
    <dgm:pt modelId="{77D86DBB-B838-4F74-A011-F5C74FEBBBEB}" type="pres">
      <dgm:prSet presAssocID="{BAF4982E-71FF-4099-AA46-9CC1150FE888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9C2BB52-BB3C-4327-A411-F0258C2CC124}" type="pres">
      <dgm:prSet presAssocID="{BAF4982E-71FF-4099-AA46-9CC1150FE888}" presName="text" presStyleLbl="node1" presStyleIdx="3" presStyleCnt="7">
        <dgm:presLayoutVars>
          <dgm:bulletEnabled val="1"/>
        </dgm:presLayoutVars>
      </dgm:prSet>
      <dgm:spPr/>
    </dgm:pt>
    <dgm:pt modelId="{9DBB2D17-C6B3-4468-9F06-B4D987879103}" type="pres">
      <dgm:prSet presAssocID="{3D3A77DA-4883-443D-9416-146669D0FC33}" presName="spacer" presStyleCnt="0"/>
      <dgm:spPr/>
    </dgm:pt>
    <dgm:pt modelId="{E51EB930-DA12-44FF-B861-9B955A983BB4}" type="pres">
      <dgm:prSet presAssocID="{07130418-6A51-4BFF-91C7-A7B4D9BD57BC}" presName="comp" presStyleCnt="0"/>
      <dgm:spPr/>
    </dgm:pt>
    <dgm:pt modelId="{E6D22136-5688-46AB-AF55-A2EE925CD9B1}" type="pres">
      <dgm:prSet presAssocID="{07130418-6A51-4BFF-91C7-A7B4D9BD57BC}" presName="box" presStyleLbl="node1" presStyleIdx="4" presStyleCnt="7" custScaleY="173498"/>
      <dgm:spPr/>
    </dgm:pt>
    <dgm:pt modelId="{008FE0F0-F132-4653-BE93-B8B362A0B195}" type="pres">
      <dgm:prSet presAssocID="{07130418-6A51-4BFF-91C7-A7B4D9BD57BC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9B2C7FD-9A7E-4FAA-B43B-C0B53C870114}" type="pres">
      <dgm:prSet presAssocID="{07130418-6A51-4BFF-91C7-A7B4D9BD57BC}" presName="text" presStyleLbl="node1" presStyleIdx="4" presStyleCnt="7">
        <dgm:presLayoutVars>
          <dgm:bulletEnabled val="1"/>
        </dgm:presLayoutVars>
      </dgm:prSet>
      <dgm:spPr/>
    </dgm:pt>
    <dgm:pt modelId="{DDE1D75B-7B51-4CB9-89BE-F81CCF383708}" type="pres">
      <dgm:prSet presAssocID="{537D9B9D-B727-44C9-87A4-4A883789CD3F}" presName="spacer" presStyleCnt="0"/>
      <dgm:spPr/>
    </dgm:pt>
    <dgm:pt modelId="{A0649A75-FC31-4B14-96CB-06550AD303F9}" type="pres">
      <dgm:prSet presAssocID="{8B969EFF-D809-4EF6-9717-A2413D7F17F0}" presName="comp" presStyleCnt="0"/>
      <dgm:spPr/>
    </dgm:pt>
    <dgm:pt modelId="{74C05FB8-8FEF-4E04-A2B3-1C58F17B9BCA}" type="pres">
      <dgm:prSet presAssocID="{8B969EFF-D809-4EF6-9717-A2413D7F17F0}" presName="box" presStyleLbl="node1" presStyleIdx="5" presStyleCnt="7"/>
      <dgm:spPr/>
    </dgm:pt>
    <dgm:pt modelId="{E7516FD7-8CC2-4364-A399-949DD8E762A7}" type="pres">
      <dgm:prSet presAssocID="{8B969EFF-D809-4EF6-9717-A2413D7F17F0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8B0BB61-2EAD-484C-BF54-D90D71FE25DD}" type="pres">
      <dgm:prSet presAssocID="{8B969EFF-D809-4EF6-9717-A2413D7F17F0}" presName="text" presStyleLbl="node1" presStyleIdx="5" presStyleCnt="7">
        <dgm:presLayoutVars>
          <dgm:bulletEnabled val="1"/>
        </dgm:presLayoutVars>
      </dgm:prSet>
      <dgm:spPr/>
    </dgm:pt>
    <dgm:pt modelId="{335FA405-B817-40C8-AAC8-5DB66B12F229}" type="pres">
      <dgm:prSet presAssocID="{94A4D587-98A9-4F57-A129-C3718DD57578}" presName="spacer" presStyleCnt="0"/>
      <dgm:spPr/>
    </dgm:pt>
    <dgm:pt modelId="{01530722-FF9B-470D-83B2-7356EC94516E}" type="pres">
      <dgm:prSet presAssocID="{7AF1D6F2-A41F-4A25-B833-7ABA217A89AC}" presName="comp" presStyleCnt="0"/>
      <dgm:spPr/>
    </dgm:pt>
    <dgm:pt modelId="{6E6F8685-AFEB-494E-826C-11A2F45E9429}" type="pres">
      <dgm:prSet presAssocID="{7AF1D6F2-A41F-4A25-B833-7ABA217A89AC}" presName="box" presStyleLbl="node1" presStyleIdx="6" presStyleCnt="7"/>
      <dgm:spPr/>
    </dgm:pt>
    <dgm:pt modelId="{D95B5F90-529C-4D8F-B814-28ADD5249779}" type="pres">
      <dgm:prSet presAssocID="{7AF1D6F2-A41F-4A25-B833-7ABA217A89AC}" presName="img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4B993F84-4851-4BBA-AB35-B9A8FB2DBEDD}" type="pres">
      <dgm:prSet presAssocID="{7AF1D6F2-A41F-4A25-B833-7ABA217A89AC}" presName="text" presStyleLbl="node1" presStyleIdx="6" presStyleCnt="7">
        <dgm:presLayoutVars>
          <dgm:bulletEnabled val="1"/>
        </dgm:presLayoutVars>
      </dgm:prSet>
      <dgm:spPr/>
    </dgm:pt>
  </dgm:ptLst>
  <dgm:cxnLst>
    <dgm:cxn modelId="{C1074E06-FB20-49CB-B63D-F1553A2E99A0}" srcId="{9D9B0B44-EC63-4A1A-B52F-4900E5DF0901}" destId="{BAF4982E-71FF-4099-AA46-9CC1150FE888}" srcOrd="3" destOrd="0" parTransId="{2EAD662B-1FA1-47A5-93A1-D32D76C10892}" sibTransId="{3D3A77DA-4883-443D-9416-146669D0FC33}"/>
    <dgm:cxn modelId="{AD475909-519F-4C53-8A40-A6A2D6F69076}" type="presOf" srcId="{3FFC5B01-68EC-4A86-867B-35E4D17736DE}" destId="{3AD94D35-B058-41B5-9BC5-509652F4FE11}" srcOrd="0" destOrd="0" presId="urn:microsoft.com/office/officeart/2005/8/layout/vList4"/>
    <dgm:cxn modelId="{B918460A-314F-4B19-8038-9B24DB0F9B2C}" srcId="{9D9B0B44-EC63-4A1A-B52F-4900E5DF0901}" destId="{07130418-6A51-4BFF-91C7-A7B4D9BD57BC}" srcOrd="4" destOrd="0" parTransId="{458B910E-CDF6-45C1-9060-8D31F019BED5}" sibTransId="{537D9B9D-B727-44C9-87A4-4A883789CD3F}"/>
    <dgm:cxn modelId="{764DF80C-362F-4AE0-9102-9141778A5114}" type="presOf" srcId="{7AF1D6F2-A41F-4A25-B833-7ABA217A89AC}" destId="{4B993F84-4851-4BBA-AB35-B9A8FB2DBEDD}" srcOrd="1" destOrd="0" presId="urn:microsoft.com/office/officeart/2005/8/layout/vList4"/>
    <dgm:cxn modelId="{B00D9D0E-98CE-4687-A496-50E393575818}" srcId="{9D9B0B44-EC63-4A1A-B52F-4900E5DF0901}" destId="{7AF1D6F2-A41F-4A25-B833-7ABA217A89AC}" srcOrd="6" destOrd="0" parTransId="{2EEC286A-9ACD-4664-8F25-58410EB24A75}" sibTransId="{BAC022AE-EFE8-4332-8032-28EE432CF613}"/>
    <dgm:cxn modelId="{0BB7CA25-286C-4DF4-9143-063A50AAFC81}" type="presOf" srcId="{BAF4982E-71FF-4099-AA46-9CC1150FE888}" destId="{0A15F954-AECB-4A44-875F-DE9135044C94}" srcOrd="0" destOrd="0" presId="urn:microsoft.com/office/officeart/2005/8/layout/vList4"/>
    <dgm:cxn modelId="{51021D26-DA9D-4207-ADE6-DAE0E426A01A}" type="presOf" srcId="{3FFC5B01-68EC-4A86-867B-35E4D17736DE}" destId="{23171D2A-4473-4F11-8717-C79FB8772C7F}" srcOrd="1" destOrd="0" presId="urn:microsoft.com/office/officeart/2005/8/layout/vList4"/>
    <dgm:cxn modelId="{C620D026-424D-441D-A6EB-BD43EC68157D}" type="presOf" srcId="{7AF1D6F2-A41F-4A25-B833-7ABA217A89AC}" destId="{6E6F8685-AFEB-494E-826C-11A2F45E9429}" srcOrd="0" destOrd="0" presId="urn:microsoft.com/office/officeart/2005/8/layout/vList4"/>
    <dgm:cxn modelId="{1BD2453A-99D9-4022-A0B7-D3CF64613A71}" type="presOf" srcId="{EE5101FA-BBD6-40FE-96C3-2C2F1510E54D}" destId="{3D24DB89-BA07-439B-A90E-109B84DD5F2F}" srcOrd="0" destOrd="0" presId="urn:microsoft.com/office/officeart/2005/8/layout/vList4"/>
    <dgm:cxn modelId="{DF78E83A-F7AF-4CB5-85B6-2A278285D455}" srcId="{9D9B0B44-EC63-4A1A-B52F-4900E5DF0901}" destId="{8B969EFF-D809-4EF6-9717-A2413D7F17F0}" srcOrd="5" destOrd="0" parTransId="{6C15DE56-430B-40AB-8FEB-21000A7646E5}" sibTransId="{94A4D587-98A9-4F57-A129-C3718DD57578}"/>
    <dgm:cxn modelId="{7A807B66-9F38-468B-A537-AF91730C3C8A}" type="presOf" srcId="{4429994B-102E-4815-86B7-03F6BD7C02B0}" destId="{0DD8F2A5-C157-40DC-B1EF-D031086F3C79}" srcOrd="0" destOrd="0" presId="urn:microsoft.com/office/officeart/2005/8/layout/vList4"/>
    <dgm:cxn modelId="{40F53149-E3A5-435D-B3B2-83E6325119C9}" srcId="{9D9B0B44-EC63-4A1A-B52F-4900E5DF0901}" destId="{4429994B-102E-4815-86B7-03F6BD7C02B0}" srcOrd="1" destOrd="0" parTransId="{4568110C-1F81-423C-982C-F60FD7FF9545}" sibTransId="{9E1242C0-AFA7-4D47-96F7-33A41F58D59A}"/>
    <dgm:cxn modelId="{A1B43A69-73B7-4FEF-AF9D-8579C06F0700}" srcId="{9D9B0B44-EC63-4A1A-B52F-4900E5DF0901}" destId="{EE5101FA-BBD6-40FE-96C3-2C2F1510E54D}" srcOrd="0" destOrd="0" parTransId="{79CDEF05-87F2-4138-AE77-8BF42A28B27F}" sibTransId="{61F213BD-BE40-40B3-8640-56BADD2A1A3D}"/>
    <dgm:cxn modelId="{B026714C-5A55-4969-A949-3AA8E656EBF6}" type="presOf" srcId="{EE5101FA-BBD6-40FE-96C3-2C2F1510E54D}" destId="{4F99AC68-1315-4967-BAF1-A91B0A035007}" srcOrd="1" destOrd="0" presId="urn:microsoft.com/office/officeart/2005/8/layout/vList4"/>
    <dgm:cxn modelId="{0862157E-C533-40F5-B808-2EDBF597DDD2}" srcId="{9D9B0B44-EC63-4A1A-B52F-4900E5DF0901}" destId="{3FFC5B01-68EC-4A86-867B-35E4D17736DE}" srcOrd="2" destOrd="0" parTransId="{D34E2691-4674-4BD6-81EE-0925A7AC4801}" sibTransId="{A71CD263-1CA2-4F42-B43A-6A2CF43C87DF}"/>
    <dgm:cxn modelId="{E9A0C59B-D006-488F-9A3E-5158983C7ED5}" type="presOf" srcId="{4429994B-102E-4815-86B7-03F6BD7C02B0}" destId="{F5647ED4-06D8-4461-B4CA-8A91B2A17022}" srcOrd="1" destOrd="0" presId="urn:microsoft.com/office/officeart/2005/8/layout/vList4"/>
    <dgm:cxn modelId="{F5E824A6-9318-42BF-A08F-7CE5AD3C6E2A}" type="presOf" srcId="{07130418-6A51-4BFF-91C7-A7B4D9BD57BC}" destId="{29B2C7FD-9A7E-4FAA-B43B-C0B53C870114}" srcOrd="1" destOrd="0" presId="urn:microsoft.com/office/officeart/2005/8/layout/vList4"/>
    <dgm:cxn modelId="{AFC74DA9-9DDB-4CE9-BE4A-A620C5A9B076}" type="presOf" srcId="{9D9B0B44-EC63-4A1A-B52F-4900E5DF0901}" destId="{69CD7A1E-7AEE-407D-8252-5E2EC8183BA2}" srcOrd="0" destOrd="0" presId="urn:microsoft.com/office/officeart/2005/8/layout/vList4"/>
    <dgm:cxn modelId="{CD41B4CE-78E2-4517-A2D3-DD953ECC26E2}" type="presOf" srcId="{07130418-6A51-4BFF-91C7-A7B4D9BD57BC}" destId="{E6D22136-5688-46AB-AF55-A2EE925CD9B1}" srcOrd="0" destOrd="0" presId="urn:microsoft.com/office/officeart/2005/8/layout/vList4"/>
    <dgm:cxn modelId="{75803EDA-1A03-47F4-B371-F9E0DD9144CC}" type="presOf" srcId="{8B969EFF-D809-4EF6-9717-A2413D7F17F0}" destId="{08B0BB61-2EAD-484C-BF54-D90D71FE25DD}" srcOrd="1" destOrd="0" presId="urn:microsoft.com/office/officeart/2005/8/layout/vList4"/>
    <dgm:cxn modelId="{CDA371F0-6ADC-4884-9336-D023A74C1A80}" type="presOf" srcId="{BAF4982E-71FF-4099-AA46-9CC1150FE888}" destId="{19C2BB52-BB3C-4327-A411-F0258C2CC124}" srcOrd="1" destOrd="0" presId="urn:microsoft.com/office/officeart/2005/8/layout/vList4"/>
    <dgm:cxn modelId="{DC7914F5-F8B6-4C2B-B67C-4C7E95DF1F39}" type="presOf" srcId="{8B969EFF-D809-4EF6-9717-A2413D7F17F0}" destId="{74C05FB8-8FEF-4E04-A2B3-1C58F17B9BCA}" srcOrd="0" destOrd="0" presId="urn:microsoft.com/office/officeart/2005/8/layout/vList4"/>
    <dgm:cxn modelId="{4B66F0BA-9FF9-4819-B05B-CF3FFAFAB83A}" type="presParOf" srcId="{69CD7A1E-7AEE-407D-8252-5E2EC8183BA2}" destId="{60A8DDF3-33F9-4BB3-9D54-ACBC571F147E}" srcOrd="0" destOrd="0" presId="urn:microsoft.com/office/officeart/2005/8/layout/vList4"/>
    <dgm:cxn modelId="{89EDD7BF-064F-44D3-9C70-FB0DC3C83705}" type="presParOf" srcId="{60A8DDF3-33F9-4BB3-9D54-ACBC571F147E}" destId="{3D24DB89-BA07-439B-A90E-109B84DD5F2F}" srcOrd="0" destOrd="0" presId="urn:microsoft.com/office/officeart/2005/8/layout/vList4"/>
    <dgm:cxn modelId="{550E485A-CBBC-4D05-AAC9-86CD1F966253}" type="presParOf" srcId="{60A8DDF3-33F9-4BB3-9D54-ACBC571F147E}" destId="{B03D083C-CBC4-4BE4-86C8-EEB5E8F2B0C9}" srcOrd="1" destOrd="0" presId="urn:microsoft.com/office/officeart/2005/8/layout/vList4"/>
    <dgm:cxn modelId="{8D805029-4AE7-46CC-9AF9-B54A7503966E}" type="presParOf" srcId="{60A8DDF3-33F9-4BB3-9D54-ACBC571F147E}" destId="{4F99AC68-1315-4967-BAF1-A91B0A035007}" srcOrd="2" destOrd="0" presId="urn:microsoft.com/office/officeart/2005/8/layout/vList4"/>
    <dgm:cxn modelId="{589A1824-C26B-4A87-9CF5-590CB408C9F2}" type="presParOf" srcId="{69CD7A1E-7AEE-407D-8252-5E2EC8183BA2}" destId="{48D32EF7-B489-4AFE-93B0-314E85E461AC}" srcOrd="1" destOrd="0" presId="urn:microsoft.com/office/officeart/2005/8/layout/vList4"/>
    <dgm:cxn modelId="{692C172C-CD28-4F92-87E5-30DD74BC5F09}" type="presParOf" srcId="{69CD7A1E-7AEE-407D-8252-5E2EC8183BA2}" destId="{A2B2603B-C911-484C-829B-1108E22F51CF}" srcOrd="2" destOrd="0" presId="urn:microsoft.com/office/officeart/2005/8/layout/vList4"/>
    <dgm:cxn modelId="{3700858A-0313-472B-9841-DF35BFEEB9F2}" type="presParOf" srcId="{A2B2603B-C911-484C-829B-1108E22F51CF}" destId="{0DD8F2A5-C157-40DC-B1EF-D031086F3C79}" srcOrd="0" destOrd="0" presId="urn:microsoft.com/office/officeart/2005/8/layout/vList4"/>
    <dgm:cxn modelId="{FC09EF51-6206-4EFB-9BFF-DEA6203F235D}" type="presParOf" srcId="{A2B2603B-C911-484C-829B-1108E22F51CF}" destId="{C0E57838-0F88-4321-9E71-EF16D7A1DE6D}" srcOrd="1" destOrd="0" presId="urn:microsoft.com/office/officeart/2005/8/layout/vList4"/>
    <dgm:cxn modelId="{D60748F6-103E-46A8-80B7-BEFB285AFD19}" type="presParOf" srcId="{A2B2603B-C911-484C-829B-1108E22F51CF}" destId="{F5647ED4-06D8-4461-B4CA-8A91B2A17022}" srcOrd="2" destOrd="0" presId="urn:microsoft.com/office/officeart/2005/8/layout/vList4"/>
    <dgm:cxn modelId="{0B4B7375-114C-4789-8D2A-3CEFAEE0DCFE}" type="presParOf" srcId="{69CD7A1E-7AEE-407D-8252-5E2EC8183BA2}" destId="{70CC9044-5545-4E7D-AFC4-3AA392545221}" srcOrd="3" destOrd="0" presId="urn:microsoft.com/office/officeart/2005/8/layout/vList4"/>
    <dgm:cxn modelId="{3926FB3B-EDF5-4844-BF8F-E715209FAE95}" type="presParOf" srcId="{69CD7A1E-7AEE-407D-8252-5E2EC8183BA2}" destId="{3E8FB893-9F0D-478F-A09B-BAE9BB250021}" srcOrd="4" destOrd="0" presId="urn:microsoft.com/office/officeart/2005/8/layout/vList4"/>
    <dgm:cxn modelId="{BB96CC19-B309-488C-A3E6-F8BDEE9F09CA}" type="presParOf" srcId="{3E8FB893-9F0D-478F-A09B-BAE9BB250021}" destId="{3AD94D35-B058-41B5-9BC5-509652F4FE11}" srcOrd="0" destOrd="0" presId="urn:microsoft.com/office/officeart/2005/8/layout/vList4"/>
    <dgm:cxn modelId="{699C23B7-FC4C-4713-90BF-2EE900B8A0A0}" type="presParOf" srcId="{3E8FB893-9F0D-478F-A09B-BAE9BB250021}" destId="{03F3B4A9-B63B-4503-A3A1-698057C81767}" srcOrd="1" destOrd="0" presId="urn:microsoft.com/office/officeart/2005/8/layout/vList4"/>
    <dgm:cxn modelId="{1F6F68D4-9BD9-4C15-B4E4-2FBE84BA8CFE}" type="presParOf" srcId="{3E8FB893-9F0D-478F-A09B-BAE9BB250021}" destId="{23171D2A-4473-4F11-8717-C79FB8772C7F}" srcOrd="2" destOrd="0" presId="urn:microsoft.com/office/officeart/2005/8/layout/vList4"/>
    <dgm:cxn modelId="{5D6FBB1A-526C-4A4D-86AA-1F80DBEE69F5}" type="presParOf" srcId="{69CD7A1E-7AEE-407D-8252-5E2EC8183BA2}" destId="{353FE27B-FDBC-4494-89D3-96EFC2B4A35E}" srcOrd="5" destOrd="0" presId="urn:microsoft.com/office/officeart/2005/8/layout/vList4"/>
    <dgm:cxn modelId="{1E69C905-936F-450A-9252-826EC99F0ECC}" type="presParOf" srcId="{69CD7A1E-7AEE-407D-8252-5E2EC8183BA2}" destId="{D7D4ABAC-CE75-4C76-84D2-F62CD6D2B4A1}" srcOrd="6" destOrd="0" presId="urn:microsoft.com/office/officeart/2005/8/layout/vList4"/>
    <dgm:cxn modelId="{150090E0-69FF-4850-93DC-FED2893118DA}" type="presParOf" srcId="{D7D4ABAC-CE75-4C76-84D2-F62CD6D2B4A1}" destId="{0A15F954-AECB-4A44-875F-DE9135044C94}" srcOrd="0" destOrd="0" presId="urn:microsoft.com/office/officeart/2005/8/layout/vList4"/>
    <dgm:cxn modelId="{B62DA8B1-9131-4CEB-B42C-B9AE9762F255}" type="presParOf" srcId="{D7D4ABAC-CE75-4C76-84D2-F62CD6D2B4A1}" destId="{77D86DBB-B838-4F74-A011-F5C74FEBBBEB}" srcOrd="1" destOrd="0" presId="urn:microsoft.com/office/officeart/2005/8/layout/vList4"/>
    <dgm:cxn modelId="{AC5D331C-25B9-4890-8A97-01F4C573879D}" type="presParOf" srcId="{D7D4ABAC-CE75-4C76-84D2-F62CD6D2B4A1}" destId="{19C2BB52-BB3C-4327-A411-F0258C2CC124}" srcOrd="2" destOrd="0" presId="urn:microsoft.com/office/officeart/2005/8/layout/vList4"/>
    <dgm:cxn modelId="{E3DEA8F6-325A-474F-8AEA-8D5CDE423CE6}" type="presParOf" srcId="{69CD7A1E-7AEE-407D-8252-5E2EC8183BA2}" destId="{9DBB2D17-C6B3-4468-9F06-B4D987879103}" srcOrd="7" destOrd="0" presId="urn:microsoft.com/office/officeart/2005/8/layout/vList4"/>
    <dgm:cxn modelId="{08D632AF-7B20-4E7F-8C13-B453E9AE2994}" type="presParOf" srcId="{69CD7A1E-7AEE-407D-8252-5E2EC8183BA2}" destId="{E51EB930-DA12-44FF-B861-9B955A983BB4}" srcOrd="8" destOrd="0" presId="urn:microsoft.com/office/officeart/2005/8/layout/vList4"/>
    <dgm:cxn modelId="{C0945EFE-20CA-47A3-86CB-8E27FD4ABFA5}" type="presParOf" srcId="{E51EB930-DA12-44FF-B861-9B955A983BB4}" destId="{E6D22136-5688-46AB-AF55-A2EE925CD9B1}" srcOrd="0" destOrd="0" presId="urn:microsoft.com/office/officeart/2005/8/layout/vList4"/>
    <dgm:cxn modelId="{31963F68-1471-4D29-8157-42349B38FEED}" type="presParOf" srcId="{E51EB930-DA12-44FF-B861-9B955A983BB4}" destId="{008FE0F0-F132-4653-BE93-B8B362A0B195}" srcOrd="1" destOrd="0" presId="urn:microsoft.com/office/officeart/2005/8/layout/vList4"/>
    <dgm:cxn modelId="{D01E0266-B235-4469-998C-1579691D88F2}" type="presParOf" srcId="{E51EB930-DA12-44FF-B861-9B955A983BB4}" destId="{29B2C7FD-9A7E-4FAA-B43B-C0B53C870114}" srcOrd="2" destOrd="0" presId="urn:microsoft.com/office/officeart/2005/8/layout/vList4"/>
    <dgm:cxn modelId="{14CDC94A-CC1D-4D4B-AFA4-24BF09583419}" type="presParOf" srcId="{69CD7A1E-7AEE-407D-8252-5E2EC8183BA2}" destId="{DDE1D75B-7B51-4CB9-89BE-F81CCF383708}" srcOrd="9" destOrd="0" presId="urn:microsoft.com/office/officeart/2005/8/layout/vList4"/>
    <dgm:cxn modelId="{6FEDA8DE-3B11-418A-820E-CDD28F539548}" type="presParOf" srcId="{69CD7A1E-7AEE-407D-8252-5E2EC8183BA2}" destId="{A0649A75-FC31-4B14-96CB-06550AD303F9}" srcOrd="10" destOrd="0" presId="urn:microsoft.com/office/officeart/2005/8/layout/vList4"/>
    <dgm:cxn modelId="{47AA9514-7790-4C3B-AF84-1A1979622B17}" type="presParOf" srcId="{A0649A75-FC31-4B14-96CB-06550AD303F9}" destId="{74C05FB8-8FEF-4E04-A2B3-1C58F17B9BCA}" srcOrd="0" destOrd="0" presId="urn:microsoft.com/office/officeart/2005/8/layout/vList4"/>
    <dgm:cxn modelId="{BA894CA1-9224-4C30-AC43-870BF03AE008}" type="presParOf" srcId="{A0649A75-FC31-4B14-96CB-06550AD303F9}" destId="{E7516FD7-8CC2-4364-A399-949DD8E762A7}" srcOrd="1" destOrd="0" presId="urn:microsoft.com/office/officeart/2005/8/layout/vList4"/>
    <dgm:cxn modelId="{04BD37A8-F51C-4C7A-AC23-49E6B1D1B9D4}" type="presParOf" srcId="{A0649A75-FC31-4B14-96CB-06550AD303F9}" destId="{08B0BB61-2EAD-484C-BF54-D90D71FE25DD}" srcOrd="2" destOrd="0" presId="urn:microsoft.com/office/officeart/2005/8/layout/vList4"/>
    <dgm:cxn modelId="{0E0286DB-ACC0-46C5-AD03-4D1170E93B68}" type="presParOf" srcId="{69CD7A1E-7AEE-407D-8252-5E2EC8183BA2}" destId="{335FA405-B817-40C8-AAC8-5DB66B12F229}" srcOrd="11" destOrd="0" presId="urn:microsoft.com/office/officeart/2005/8/layout/vList4"/>
    <dgm:cxn modelId="{27B23A1D-B2C2-4D3E-93AE-530B7973B3FF}" type="presParOf" srcId="{69CD7A1E-7AEE-407D-8252-5E2EC8183BA2}" destId="{01530722-FF9B-470D-83B2-7356EC94516E}" srcOrd="12" destOrd="0" presId="urn:microsoft.com/office/officeart/2005/8/layout/vList4"/>
    <dgm:cxn modelId="{8E4E7E67-846C-474A-8990-E3931F8B4A16}" type="presParOf" srcId="{01530722-FF9B-470D-83B2-7356EC94516E}" destId="{6E6F8685-AFEB-494E-826C-11A2F45E9429}" srcOrd="0" destOrd="0" presId="urn:microsoft.com/office/officeart/2005/8/layout/vList4"/>
    <dgm:cxn modelId="{C7EDA1B7-6295-4711-8687-1CD8D869795D}" type="presParOf" srcId="{01530722-FF9B-470D-83B2-7356EC94516E}" destId="{D95B5F90-529C-4D8F-B814-28ADD5249779}" srcOrd="1" destOrd="0" presId="urn:microsoft.com/office/officeart/2005/8/layout/vList4"/>
    <dgm:cxn modelId="{5A4438C5-90F9-44BE-AD6C-F9B0A6686AE6}" type="presParOf" srcId="{01530722-FF9B-470D-83B2-7356EC94516E}" destId="{4B993F84-4851-4BBA-AB35-B9A8FB2DBE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9B0B44-EC63-4A1A-B52F-4900E5DF0901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5101FA-BBD6-40FE-96C3-2C2F1510E54D}">
      <dgm:prSet custT="1"/>
      <dgm:spPr/>
      <dgm:t>
        <a:bodyPr/>
        <a:lstStyle/>
        <a:p>
          <a:pPr rtl="0"/>
          <a:r>
            <a:rPr lang="ru-RU" sz="1800" b="1" dirty="0"/>
            <a:t>Агрономический факультет</a:t>
          </a:r>
        </a:p>
      </dgm:t>
    </dgm:pt>
    <dgm:pt modelId="{79CDEF05-87F2-4138-AE77-8BF42A28B27F}" type="par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61F213BD-BE40-40B3-8640-56BADD2A1A3D}" type="sib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4429994B-102E-4815-86B7-03F6BD7C02B0}">
      <dgm:prSet custT="1"/>
      <dgm:spPr/>
      <dgm:t>
        <a:bodyPr/>
        <a:lstStyle/>
        <a:p>
          <a:pPr rtl="0"/>
          <a:r>
            <a:rPr lang="ru-RU" sz="1800" b="1" dirty="0"/>
            <a:t>Факультет ветеринарии и технологии животноводства</a:t>
          </a:r>
        </a:p>
      </dgm:t>
    </dgm:pt>
    <dgm:pt modelId="{4568110C-1F81-423C-982C-F60FD7FF9545}" type="parTrans" cxnId="{40F53149-E3A5-435D-B3B2-83E6325119C9}">
      <dgm:prSet/>
      <dgm:spPr/>
      <dgm:t>
        <a:bodyPr/>
        <a:lstStyle/>
        <a:p>
          <a:endParaRPr lang="ru-RU" sz="1800" b="1"/>
        </a:p>
      </dgm:t>
    </dgm:pt>
    <dgm:pt modelId="{9E1242C0-AFA7-4D47-96F7-33A41F58D59A}" type="sibTrans" cxnId="{40F53149-E3A5-435D-B3B2-83E6325119C9}">
      <dgm:prSet/>
      <dgm:spPr/>
      <dgm:t>
        <a:bodyPr/>
        <a:lstStyle/>
        <a:p>
          <a:endParaRPr lang="ru-RU" sz="1800" b="1"/>
        </a:p>
      </dgm:t>
    </dgm:pt>
    <dgm:pt modelId="{86A157C9-A1D6-4663-AFDA-5E51813E321B}">
      <dgm:prSet custT="1"/>
      <dgm:spPr/>
      <dgm:t>
        <a:bodyPr/>
        <a:lstStyle/>
        <a:p>
          <a:r>
            <a:rPr lang="ru-RU" sz="1800" b="1" u="none" dirty="0">
              <a:hlinkClick xmlns:r="http://schemas.openxmlformats.org/officeDocument/2006/relationships" r:id="rId1"/>
            </a:rPr>
            <a:t>В051 - Окружающая среда</a:t>
          </a:r>
        </a:p>
        <a:p>
          <a:r>
            <a:rPr lang="ru-RU" sz="1800" b="1" u="none" dirty="0">
              <a:hlinkClick xmlns:r="http://schemas.openxmlformats.org/officeDocument/2006/relationships" r:id="rId1"/>
            </a:rPr>
            <a:t>(экология)</a:t>
          </a:r>
          <a:endParaRPr lang="ru-RU" sz="1800" b="1" u="none" dirty="0"/>
        </a:p>
      </dgm:t>
    </dgm:pt>
    <dgm:pt modelId="{4EAA022B-7DCB-4B22-A276-39611B5989F3}" type="parTrans" cxnId="{90D46E63-2E74-4908-AC07-655EE13D6B20}">
      <dgm:prSet/>
      <dgm:spPr/>
      <dgm:t>
        <a:bodyPr/>
        <a:lstStyle/>
        <a:p>
          <a:endParaRPr lang="ru-RU" sz="1800" b="1"/>
        </a:p>
      </dgm:t>
    </dgm:pt>
    <dgm:pt modelId="{5FD16888-6480-477C-A02A-0D541B4D657B}" type="sibTrans" cxnId="{90D46E63-2E74-4908-AC07-655EE13D6B20}">
      <dgm:prSet/>
      <dgm:spPr/>
      <dgm:t>
        <a:bodyPr/>
        <a:lstStyle/>
        <a:p>
          <a:endParaRPr lang="ru-RU" sz="1800" b="1"/>
        </a:p>
      </dgm:t>
    </dgm:pt>
    <dgm:pt modelId="{A1D65C66-EFFF-465F-87D2-D2B89A0C44F5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В079 - Лесное хозяйство (лесные ресурсы</a:t>
          </a:r>
          <a:r>
            <a:rPr lang="en-US" sz="1800" b="1" dirty="0">
              <a:hlinkClick xmlns:r="http://schemas.openxmlformats.org/officeDocument/2006/relationships" r:id="rId1"/>
            </a:rPr>
            <a:t> </a:t>
          </a:r>
          <a:r>
            <a:rPr lang="ru-RU" sz="1800" b="1" dirty="0">
              <a:hlinkClick xmlns:r="http://schemas.openxmlformats.org/officeDocument/2006/relationships" r:id="rId1"/>
            </a:rPr>
            <a:t> и лесоводство)</a:t>
          </a:r>
          <a:endParaRPr lang="ru-RU" sz="1800" b="1" dirty="0"/>
        </a:p>
      </dgm:t>
    </dgm:pt>
    <dgm:pt modelId="{E0E67527-DCDB-4615-BF58-49AA83EDB4A6}" type="parTrans" cxnId="{B0B41A14-1AEF-4BF3-8F97-EC49205035DC}">
      <dgm:prSet/>
      <dgm:spPr/>
      <dgm:t>
        <a:bodyPr/>
        <a:lstStyle/>
        <a:p>
          <a:endParaRPr lang="ru-RU" sz="1800" b="1"/>
        </a:p>
      </dgm:t>
    </dgm:pt>
    <dgm:pt modelId="{9AB1DF2F-9B33-4D3B-9E37-F9584BEBE288}" type="sibTrans" cxnId="{B0B41A14-1AEF-4BF3-8F97-EC49205035DC}">
      <dgm:prSet/>
      <dgm:spPr/>
      <dgm:t>
        <a:bodyPr/>
        <a:lstStyle/>
        <a:p>
          <a:endParaRPr lang="ru-RU" sz="1800" b="1"/>
        </a:p>
      </dgm:t>
    </dgm:pt>
    <dgm:pt modelId="{FE7888CA-18FF-4D92-912C-60362810FCEF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В077 – Растениеводство</a:t>
          </a:r>
        </a:p>
        <a:p>
          <a:r>
            <a:rPr lang="ru-RU" sz="1800" b="1" dirty="0">
              <a:hlinkClick xmlns:r="http://schemas.openxmlformats.org/officeDocument/2006/relationships" r:id="rId1"/>
            </a:rPr>
            <a:t>(агрономия, почвоведение и агрохимия, защита и карантин растений)</a:t>
          </a:r>
          <a:endParaRPr lang="ru-RU" sz="1800" b="1" dirty="0"/>
        </a:p>
      </dgm:t>
    </dgm:pt>
    <dgm:pt modelId="{55C69A4E-7299-4379-82ED-84BEB5A5A39F}" type="parTrans" cxnId="{3FD502E8-9E2C-48C9-9912-DB4CD7AD3EDC}">
      <dgm:prSet/>
      <dgm:spPr/>
      <dgm:t>
        <a:bodyPr/>
        <a:lstStyle/>
        <a:p>
          <a:endParaRPr lang="ru-RU" sz="1800" b="1"/>
        </a:p>
      </dgm:t>
    </dgm:pt>
    <dgm:pt modelId="{C77CA91D-817D-45B6-B63C-A8EFBF276B3C}" type="sibTrans" cxnId="{3FD502E8-9E2C-48C9-9912-DB4CD7AD3EDC}">
      <dgm:prSet/>
      <dgm:spPr/>
      <dgm:t>
        <a:bodyPr/>
        <a:lstStyle/>
        <a:p>
          <a:endParaRPr lang="ru-RU" sz="1800" b="1"/>
        </a:p>
      </dgm:t>
    </dgm:pt>
    <dgm:pt modelId="{284DCCFA-AB74-4BDC-B355-5D458211B577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В050 – Биологические и смежные науки (биотехнология, биология)</a:t>
          </a:r>
          <a:endParaRPr lang="ru-RU" sz="1800" b="1" dirty="0"/>
        </a:p>
      </dgm:t>
    </dgm:pt>
    <dgm:pt modelId="{888212E5-E0C8-4376-AB25-754F48E411D7}" type="parTrans" cxnId="{D7B7B7B8-5976-4EEC-AE9B-885F9EA9D3B3}">
      <dgm:prSet/>
      <dgm:spPr/>
      <dgm:t>
        <a:bodyPr/>
        <a:lstStyle/>
        <a:p>
          <a:endParaRPr lang="ru-RU" sz="1800" b="1"/>
        </a:p>
      </dgm:t>
    </dgm:pt>
    <dgm:pt modelId="{7EB66769-52D5-4F79-8D4B-7AAB928AF897}" type="sibTrans" cxnId="{D7B7B7B8-5976-4EEC-AE9B-885F9EA9D3B3}">
      <dgm:prSet/>
      <dgm:spPr/>
      <dgm:t>
        <a:bodyPr/>
        <a:lstStyle/>
        <a:p>
          <a:endParaRPr lang="ru-RU" sz="1800" b="1"/>
        </a:p>
      </dgm:t>
    </dgm:pt>
    <dgm:pt modelId="{61032441-85F5-4920-861A-E7D24EC78D96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В078 – Животноводство (технология производства продукции животноводства)</a:t>
          </a:r>
          <a:endParaRPr lang="ru-RU" sz="1800" b="1" dirty="0"/>
        </a:p>
      </dgm:t>
    </dgm:pt>
    <dgm:pt modelId="{7DC4ADDB-5FE8-4105-98A9-5A48B0D3B83B}" type="parTrans" cxnId="{F1C6D72F-5F6D-4910-9515-A1726882F9C7}">
      <dgm:prSet/>
      <dgm:spPr/>
      <dgm:t>
        <a:bodyPr/>
        <a:lstStyle/>
        <a:p>
          <a:endParaRPr lang="ru-RU" sz="1800" b="1"/>
        </a:p>
      </dgm:t>
    </dgm:pt>
    <dgm:pt modelId="{F4CB9338-FE5E-4325-B73F-7B9128E9D7B1}" type="sibTrans" cxnId="{F1C6D72F-5F6D-4910-9515-A1726882F9C7}">
      <dgm:prSet/>
      <dgm:spPr/>
      <dgm:t>
        <a:bodyPr/>
        <a:lstStyle/>
        <a:p>
          <a:endParaRPr lang="ru-RU" sz="1800" b="1"/>
        </a:p>
      </dgm:t>
    </dgm:pt>
    <dgm:pt modelId="{140BE489-2ADF-42AB-8024-A13C9C6FC93A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В079 – Лесное хозяйство (охотоведение и звероводство)</a:t>
          </a:r>
          <a:endParaRPr lang="ru-RU" sz="1800" b="1" dirty="0"/>
        </a:p>
      </dgm:t>
    </dgm:pt>
    <dgm:pt modelId="{09AEFE69-15B3-4435-9BBC-8F4676AD5B1D}" type="parTrans" cxnId="{3AD96F29-7EB1-41F7-9756-B841F5A006F2}">
      <dgm:prSet/>
      <dgm:spPr/>
      <dgm:t>
        <a:bodyPr/>
        <a:lstStyle/>
        <a:p>
          <a:endParaRPr lang="ru-RU" sz="1800" b="1"/>
        </a:p>
      </dgm:t>
    </dgm:pt>
    <dgm:pt modelId="{460C7411-A641-4C27-B029-ABF500727DAB}" type="sibTrans" cxnId="{3AD96F29-7EB1-41F7-9756-B841F5A006F2}">
      <dgm:prSet/>
      <dgm:spPr/>
      <dgm:t>
        <a:bodyPr/>
        <a:lstStyle/>
        <a:p>
          <a:endParaRPr lang="ru-RU" sz="1800" b="1"/>
        </a:p>
      </dgm:t>
    </dgm:pt>
    <dgm:pt modelId="{F38809DB-89FF-484D-AECE-A8102248B4C9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В083 – Ветеринария (ветеринарная медицина, ветеринарная санитария)</a:t>
          </a:r>
          <a:endParaRPr lang="ru-RU" sz="1800" b="1" dirty="0"/>
        </a:p>
      </dgm:t>
    </dgm:pt>
    <dgm:pt modelId="{D4A96D60-8DD0-4902-BF93-8F413FE9723B}" type="parTrans" cxnId="{5ED15C3B-1350-417A-9ECA-6894C59526B9}">
      <dgm:prSet/>
      <dgm:spPr/>
      <dgm:t>
        <a:bodyPr/>
        <a:lstStyle/>
        <a:p>
          <a:endParaRPr lang="ru-RU" sz="1800" b="1"/>
        </a:p>
      </dgm:t>
    </dgm:pt>
    <dgm:pt modelId="{F03DA273-C277-4AD2-ADF6-117B171CECF6}" type="sibTrans" cxnId="{5ED15C3B-1350-417A-9ECA-6894C59526B9}">
      <dgm:prSet/>
      <dgm:spPr/>
      <dgm:t>
        <a:bodyPr/>
        <a:lstStyle/>
        <a:p>
          <a:endParaRPr lang="ru-RU" sz="1800" b="1"/>
        </a:p>
      </dgm:t>
    </dgm:pt>
    <dgm:pt modelId="{3254D279-84FE-4BB1-85FE-6988CC20E7C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hlinkClick xmlns:r="http://schemas.openxmlformats.org/officeDocument/2006/relationships" r:id="rId1"/>
            </a:rPr>
            <a:t>В080 – Рыбное хозяйство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hlinkClick xmlns:r="http://schemas.openxmlformats.org/officeDocument/2006/relationships" r:id="rId1"/>
            </a:rPr>
            <a:t>(рыбное хозяйство и промышленное рыболовство)</a:t>
          </a:r>
          <a:endParaRPr lang="ru-RU" sz="1800" b="1" dirty="0"/>
        </a:p>
      </dgm:t>
    </dgm:pt>
    <dgm:pt modelId="{04A8874A-0B8C-4121-A7F6-60C2A1600804}" type="parTrans" cxnId="{D396C26E-F12D-49AB-9720-3B588A44364D}">
      <dgm:prSet/>
      <dgm:spPr/>
    </dgm:pt>
    <dgm:pt modelId="{39C99ADD-38C9-4798-89EA-2E801F19AEE2}" type="sibTrans" cxnId="{D396C26E-F12D-49AB-9720-3B588A44364D}">
      <dgm:prSet/>
      <dgm:spPr/>
    </dgm:pt>
    <dgm:pt modelId="{DE511458-4BF1-4E7D-91D4-989E729C6D21}" type="pres">
      <dgm:prSet presAssocID="{9D9B0B44-EC63-4A1A-B52F-4900E5DF0901}" presName="theList" presStyleCnt="0">
        <dgm:presLayoutVars>
          <dgm:dir/>
          <dgm:animLvl val="lvl"/>
          <dgm:resizeHandles val="exact"/>
        </dgm:presLayoutVars>
      </dgm:prSet>
      <dgm:spPr/>
    </dgm:pt>
    <dgm:pt modelId="{313520F2-C29F-47CD-9294-29E124F3089C}" type="pres">
      <dgm:prSet presAssocID="{EE5101FA-BBD6-40FE-96C3-2C2F1510E54D}" presName="compNode" presStyleCnt="0"/>
      <dgm:spPr/>
    </dgm:pt>
    <dgm:pt modelId="{6AC98395-5F5E-42F7-8565-7E442023ECD9}" type="pres">
      <dgm:prSet presAssocID="{EE5101FA-BBD6-40FE-96C3-2C2F1510E54D}" presName="aNode" presStyleLbl="bgShp" presStyleIdx="0" presStyleCnt="2"/>
      <dgm:spPr/>
    </dgm:pt>
    <dgm:pt modelId="{44ADE17D-16CC-4F0C-A501-32F30CF1883F}" type="pres">
      <dgm:prSet presAssocID="{EE5101FA-BBD6-40FE-96C3-2C2F1510E54D}" presName="textNode" presStyleLbl="bgShp" presStyleIdx="0" presStyleCnt="2"/>
      <dgm:spPr/>
    </dgm:pt>
    <dgm:pt modelId="{C4BA0C29-94AB-4B49-9087-CD1F56DE26A3}" type="pres">
      <dgm:prSet presAssocID="{EE5101FA-BBD6-40FE-96C3-2C2F1510E54D}" presName="compChildNode" presStyleCnt="0"/>
      <dgm:spPr/>
    </dgm:pt>
    <dgm:pt modelId="{A2673B26-2C9B-401B-8DC8-9B06352C3796}" type="pres">
      <dgm:prSet presAssocID="{EE5101FA-BBD6-40FE-96C3-2C2F1510E54D}" presName="theInnerList" presStyleCnt="0"/>
      <dgm:spPr/>
    </dgm:pt>
    <dgm:pt modelId="{0F5AE478-D5F0-45F8-A752-D4C9248F7C16}" type="pres">
      <dgm:prSet presAssocID="{86A157C9-A1D6-4663-AFDA-5E51813E321B}" presName="childNode" presStyleLbl="node1" presStyleIdx="0" presStyleCnt="8" custScaleX="121203" custScaleY="208604" custLinFactY="-31926" custLinFactNeighborY="-100000">
        <dgm:presLayoutVars>
          <dgm:bulletEnabled val="1"/>
        </dgm:presLayoutVars>
      </dgm:prSet>
      <dgm:spPr/>
    </dgm:pt>
    <dgm:pt modelId="{A2C1160F-A33B-4E2D-80C5-17BB9DACD058}" type="pres">
      <dgm:prSet presAssocID="{86A157C9-A1D6-4663-AFDA-5E51813E321B}" presName="aSpace2" presStyleCnt="0"/>
      <dgm:spPr/>
    </dgm:pt>
    <dgm:pt modelId="{9EAB05FB-FA5F-422B-98B2-8CEABC306244}" type="pres">
      <dgm:prSet presAssocID="{FE7888CA-18FF-4D92-912C-60362810FCEF}" presName="childNode" presStyleLbl="node1" presStyleIdx="1" presStyleCnt="8" custScaleX="118149" custScaleY="362939" custLinFactNeighborY="164">
        <dgm:presLayoutVars>
          <dgm:bulletEnabled val="1"/>
        </dgm:presLayoutVars>
      </dgm:prSet>
      <dgm:spPr/>
    </dgm:pt>
    <dgm:pt modelId="{E6895B05-03BA-4683-A771-11A86B030074}" type="pres">
      <dgm:prSet presAssocID="{FE7888CA-18FF-4D92-912C-60362810FCEF}" presName="aSpace2" presStyleCnt="0"/>
      <dgm:spPr/>
    </dgm:pt>
    <dgm:pt modelId="{2119FDBF-B891-4450-A339-377D61C2C9E3}" type="pres">
      <dgm:prSet presAssocID="{A1D65C66-EFFF-465F-87D2-D2B89A0C44F5}" presName="childNode" presStyleLbl="node1" presStyleIdx="2" presStyleCnt="8" custScaleX="118149" custScaleY="199620">
        <dgm:presLayoutVars>
          <dgm:bulletEnabled val="1"/>
        </dgm:presLayoutVars>
      </dgm:prSet>
      <dgm:spPr/>
    </dgm:pt>
    <dgm:pt modelId="{D8F85889-0487-4468-B4AF-35A6D679BA11}" type="pres">
      <dgm:prSet presAssocID="{EE5101FA-BBD6-40FE-96C3-2C2F1510E54D}" presName="aSpace" presStyleCnt="0"/>
      <dgm:spPr/>
    </dgm:pt>
    <dgm:pt modelId="{BE511FFE-C418-4B22-AA88-FE7AB8EB10DA}" type="pres">
      <dgm:prSet presAssocID="{4429994B-102E-4815-86B7-03F6BD7C02B0}" presName="compNode" presStyleCnt="0"/>
      <dgm:spPr/>
    </dgm:pt>
    <dgm:pt modelId="{044714C1-97DE-4D52-A5AC-D5DE77DD73CB}" type="pres">
      <dgm:prSet presAssocID="{4429994B-102E-4815-86B7-03F6BD7C02B0}" presName="aNode" presStyleLbl="bgShp" presStyleIdx="1" presStyleCnt="2" custLinFactNeighborX="-1721" custLinFactNeighborY="-1569"/>
      <dgm:spPr/>
    </dgm:pt>
    <dgm:pt modelId="{F35120F7-C364-4D78-B1B4-50FE7D4869B8}" type="pres">
      <dgm:prSet presAssocID="{4429994B-102E-4815-86B7-03F6BD7C02B0}" presName="textNode" presStyleLbl="bgShp" presStyleIdx="1" presStyleCnt="2"/>
      <dgm:spPr/>
    </dgm:pt>
    <dgm:pt modelId="{E1A2B079-FBBE-42CA-9995-745E63A27F61}" type="pres">
      <dgm:prSet presAssocID="{4429994B-102E-4815-86B7-03F6BD7C02B0}" presName="compChildNode" presStyleCnt="0"/>
      <dgm:spPr/>
    </dgm:pt>
    <dgm:pt modelId="{02FDCA1B-2D25-4D41-BBFC-228DA1550A98}" type="pres">
      <dgm:prSet presAssocID="{4429994B-102E-4815-86B7-03F6BD7C02B0}" presName="theInnerList" presStyleCnt="0"/>
      <dgm:spPr/>
    </dgm:pt>
    <dgm:pt modelId="{06AC59FA-FA56-4189-A83D-1E96E714D574}" type="pres">
      <dgm:prSet presAssocID="{284DCCFA-AB74-4BDC-B355-5D458211B577}" presName="childNode" presStyleLbl="node1" presStyleIdx="3" presStyleCnt="8" custScaleX="118147" custScaleY="1486452" custLinFactY="-700000" custLinFactNeighborX="-1353" custLinFactNeighborY="-741078">
        <dgm:presLayoutVars>
          <dgm:bulletEnabled val="1"/>
        </dgm:presLayoutVars>
      </dgm:prSet>
      <dgm:spPr/>
    </dgm:pt>
    <dgm:pt modelId="{A353A266-4ADF-49A2-AC50-FBE9CCE19BCA}" type="pres">
      <dgm:prSet presAssocID="{284DCCFA-AB74-4BDC-B355-5D458211B577}" presName="aSpace2" presStyleCnt="0"/>
      <dgm:spPr/>
    </dgm:pt>
    <dgm:pt modelId="{8150E188-1941-4B9B-A22A-983FF08B93A5}" type="pres">
      <dgm:prSet presAssocID="{61032441-85F5-4920-861A-E7D24EC78D96}" presName="childNode" presStyleLbl="node1" presStyleIdx="4" presStyleCnt="8" custScaleX="115781" custScaleY="1760843" custLinFactY="-514648" custLinFactNeighborX="-1853" custLinFactNeighborY="-600000">
        <dgm:presLayoutVars>
          <dgm:bulletEnabled val="1"/>
        </dgm:presLayoutVars>
      </dgm:prSet>
      <dgm:spPr/>
    </dgm:pt>
    <dgm:pt modelId="{2115825C-74E4-4E7B-9553-88EEBCE1F6F1}" type="pres">
      <dgm:prSet presAssocID="{61032441-85F5-4920-861A-E7D24EC78D96}" presName="aSpace2" presStyleCnt="0"/>
      <dgm:spPr/>
    </dgm:pt>
    <dgm:pt modelId="{D098BC2B-D570-411D-AC50-FF658F7E8E22}" type="pres">
      <dgm:prSet presAssocID="{140BE489-2ADF-42AB-8024-A13C9C6FC93A}" presName="childNode" presStyleLbl="node1" presStyleIdx="5" presStyleCnt="8" custScaleX="117148" custScaleY="1159653" custLinFactY="-300000" custLinFactNeighborY="-376248">
        <dgm:presLayoutVars>
          <dgm:bulletEnabled val="1"/>
        </dgm:presLayoutVars>
      </dgm:prSet>
      <dgm:spPr/>
    </dgm:pt>
    <dgm:pt modelId="{C2F88D7C-36AC-4537-BF54-C31D320E6E98}" type="pres">
      <dgm:prSet presAssocID="{140BE489-2ADF-42AB-8024-A13C9C6FC93A}" presName="aSpace2" presStyleCnt="0"/>
      <dgm:spPr/>
    </dgm:pt>
    <dgm:pt modelId="{87187C99-BBC7-4C87-8513-8C3E1D67C6DE}" type="pres">
      <dgm:prSet presAssocID="{3254D279-84FE-4BB1-85FE-6988CC20E7CA}" presName="childNode" presStyleLbl="node1" presStyleIdx="6" presStyleCnt="8" custScaleX="116470" custScaleY="2000000" custLinFactY="-200000" custLinFactNeighborY="-286618">
        <dgm:presLayoutVars>
          <dgm:bulletEnabled val="1"/>
        </dgm:presLayoutVars>
      </dgm:prSet>
      <dgm:spPr/>
    </dgm:pt>
    <dgm:pt modelId="{C146CB75-1E38-42F6-AD5B-63588D93485D}" type="pres">
      <dgm:prSet presAssocID="{3254D279-84FE-4BB1-85FE-6988CC20E7CA}" presName="aSpace2" presStyleCnt="0"/>
      <dgm:spPr/>
    </dgm:pt>
    <dgm:pt modelId="{6FB04916-54E0-4764-AE98-72BC8CF286FB}" type="pres">
      <dgm:prSet presAssocID="{F38809DB-89FF-484D-AECE-A8102248B4C9}" presName="childNode" presStyleLbl="node1" presStyleIdx="7" presStyleCnt="8" custScaleX="118147" custScaleY="1274661" custLinFactY="100000" custLinFactNeighborY="131718">
        <dgm:presLayoutVars>
          <dgm:bulletEnabled val="1"/>
        </dgm:presLayoutVars>
      </dgm:prSet>
      <dgm:spPr/>
    </dgm:pt>
  </dgm:ptLst>
  <dgm:cxnLst>
    <dgm:cxn modelId="{B0B41A14-1AEF-4BF3-8F97-EC49205035DC}" srcId="{EE5101FA-BBD6-40FE-96C3-2C2F1510E54D}" destId="{A1D65C66-EFFF-465F-87D2-D2B89A0C44F5}" srcOrd="2" destOrd="0" parTransId="{E0E67527-DCDB-4615-BF58-49AA83EDB4A6}" sibTransId="{9AB1DF2F-9B33-4D3B-9E37-F9584BEBE288}"/>
    <dgm:cxn modelId="{0E4B491E-7ED9-4468-B78F-F70C1F63182E}" type="presOf" srcId="{EE5101FA-BBD6-40FE-96C3-2C2F1510E54D}" destId="{44ADE17D-16CC-4F0C-A501-32F30CF1883F}" srcOrd="1" destOrd="0" presId="urn:microsoft.com/office/officeart/2005/8/layout/lProcess2"/>
    <dgm:cxn modelId="{3AD96F29-7EB1-41F7-9756-B841F5A006F2}" srcId="{4429994B-102E-4815-86B7-03F6BD7C02B0}" destId="{140BE489-2ADF-42AB-8024-A13C9C6FC93A}" srcOrd="2" destOrd="0" parTransId="{09AEFE69-15B3-4435-9BBC-8F4676AD5B1D}" sibTransId="{460C7411-A641-4C27-B029-ABF500727DAB}"/>
    <dgm:cxn modelId="{8BA5F02A-5660-4324-AE42-DB8DAD8663F5}" type="presOf" srcId="{140BE489-2ADF-42AB-8024-A13C9C6FC93A}" destId="{D098BC2B-D570-411D-AC50-FF658F7E8E22}" srcOrd="0" destOrd="0" presId="urn:microsoft.com/office/officeart/2005/8/layout/lProcess2"/>
    <dgm:cxn modelId="{6F5D1B2B-6C18-43A4-AE86-DF9FAD04F0FA}" type="presOf" srcId="{A1D65C66-EFFF-465F-87D2-D2B89A0C44F5}" destId="{2119FDBF-B891-4450-A339-377D61C2C9E3}" srcOrd="0" destOrd="0" presId="urn:microsoft.com/office/officeart/2005/8/layout/lProcess2"/>
    <dgm:cxn modelId="{F1C6D72F-5F6D-4910-9515-A1726882F9C7}" srcId="{4429994B-102E-4815-86B7-03F6BD7C02B0}" destId="{61032441-85F5-4920-861A-E7D24EC78D96}" srcOrd="1" destOrd="0" parTransId="{7DC4ADDB-5FE8-4105-98A9-5A48B0D3B83B}" sibTransId="{F4CB9338-FE5E-4325-B73F-7B9128E9D7B1}"/>
    <dgm:cxn modelId="{5ED15C3B-1350-417A-9ECA-6894C59526B9}" srcId="{4429994B-102E-4815-86B7-03F6BD7C02B0}" destId="{F38809DB-89FF-484D-AECE-A8102248B4C9}" srcOrd="4" destOrd="0" parTransId="{D4A96D60-8DD0-4902-BF93-8F413FE9723B}" sibTransId="{F03DA273-C277-4AD2-ADF6-117B171CECF6}"/>
    <dgm:cxn modelId="{190E185E-9FA0-49C1-8148-C0A4E81E3C11}" type="presOf" srcId="{4429994B-102E-4815-86B7-03F6BD7C02B0}" destId="{F35120F7-C364-4D78-B1B4-50FE7D4869B8}" srcOrd="1" destOrd="0" presId="urn:microsoft.com/office/officeart/2005/8/layout/lProcess2"/>
    <dgm:cxn modelId="{551E7760-31D7-4A75-AC4B-A298CF653FC7}" type="presOf" srcId="{9D9B0B44-EC63-4A1A-B52F-4900E5DF0901}" destId="{DE511458-4BF1-4E7D-91D4-989E729C6D21}" srcOrd="0" destOrd="0" presId="urn:microsoft.com/office/officeart/2005/8/layout/lProcess2"/>
    <dgm:cxn modelId="{90D46E63-2E74-4908-AC07-655EE13D6B20}" srcId="{EE5101FA-BBD6-40FE-96C3-2C2F1510E54D}" destId="{86A157C9-A1D6-4663-AFDA-5E51813E321B}" srcOrd="0" destOrd="0" parTransId="{4EAA022B-7DCB-4B22-A276-39611B5989F3}" sibTransId="{5FD16888-6480-477C-A02A-0D541B4D657B}"/>
    <dgm:cxn modelId="{40F53149-E3A5-435D-B3B2-83E6325119C9}" srcId="{9D9B0B44-EC63-4A1A-B52F-4900E5DF0901}" destId="{4429994B-102E-4815-86B7-03F6BD7C02B0}" srcOrd="1" destOrd="0" parTransId="{4568110C-1F81-423C-982C-F60FD7FF9545}" sibTransId="{9E1242C0-AFA7-4D47-96F7-33A41F58D59A}"/>
    <dgm:cxn modelId="{A1B43A69-73B7-4FEF-AF9D-8579C06F0700}" srcId="{9D9B0B44-EC63-4A1A-B52F-4900E5DF0901}" destId="{EE5101FA-BBD6-40FE-96C3-2C2F1510E54D}" srcOrd="0" destOrd="0" parTransId="{79CDEF05-87F2-4138-AE77-8BF42A28B27F}" sibTransId="{61F213BD-BE40-40B3-8640-56BADD2A1A3D}"/>
    <dgm:cxn modelId="{5E0AF86D-0671-4044-809A-F55095ACEF03}" type="presOf" srcId="{EE5101FA-BBD6-40FE-96C3-2C2F1510E54D}" destId="{6AC98395-5F5E-42F7-8565-7E442023ECD9}" srcOrd="0" destOrd="0" presId="urn:microsoft.com/office/officeart/2005/8/layout/lProcess2"/>
    <dgm:cxn modelId="{D396C26E-F12D-49AB-9720-3B588A44364D}" srcId="{4429994B-102E-4815-86B7-03F6BD7C02B0}" destId="{3254D279-84FE-4BB1-85FE-6988CC20E7CA}" srcOrd="3" destOrd="0" parTransId="{04A8874A-0B8C-4121-A7F6-60C2A1600804}" sibTransId="{39C99ADD-38C9-4798-89EA-2E801F19AEE2}"/>
    <dgm:cxn modelId="{28DC9E7A-D7E6-44DF-AD92-03D476F7FEC3}" type="presOf" srcId="{86A157C9-A1D6-4663-AFDA-5E51813E321B}" destId="{0F5AE478-D5F0-45F8-A752-D4C9248F7C16}" srcOrd="0" destOrd="0" presId="urn:microsoft.com/office/officeart/2005/8/layout/lProcess2"/>
    <dgm:cxn modelId="{D43D508B-B38B-47E3-8915-23CF912B6ABE}" type="presOf" srcId="{F38809DB-89FF-484D-AECE-A8102248B4C9}" destId="{6FB04916-54E0-4764-AE98-72BC8CF286FB}" srcOrd="0" destOrd="0" presId="urn:microsoft.com/office/officeart/2005/8/layout/lProcess2"/>
    <dgm:cxn modelId="{181B8A92-3825-4A4F-B966-29EA6D0B9D3B}" type="presOf" srcId="{284DCCFA-AB74-4BDC-B355-5D458211B577}" destId="{06AC59FA-FA56-4189-A83D-1E96E714D574}" srcOrd="0" destOrd="0" presId="urn:microsoft.com/office/officeart/2005/8/layout/lProcess2"/>
    <dgm:cxn modelId="{D7B7B7B8-5976-4EEC-AE9B-885F9EA9D3B3}" srcId="{4429994B-102E-4815-86B7-03F6BD7C02B0}" destId="{284DCCFA-AB74-4BDC-B355-5D458211B577}" srcOrd="0" destOrd="0" parTransId="{888212E5-E0C8-4376-AB25-754F48E411D7}" sibTransId="{7EB66769-52D5-4F79-8D4B-7AAB928AF897}"/>
    <dgm:cxn modelId="{F69E5BBA-7BE8-4CEB-97F6-51E7B40E6683}" type="presOf" srcId="{FE7888CA-18FF-4D92-912C-60362810FCEF}" destId="{9EAB05FB-FA5F-422B-98B2-8CEABC306244}" srcOrd="0" destOrd="0" presId="urn:microsoft.com/office/officeart/2005/8/layout/lProcess2"/>
    <dgm:cxn modelId="{9AC8FCD4-5BEC-4C2A-9FE8-CAC7B68D4FE9}" type="presOf" srcId="{4429994B-102E-4815-86B7-03F6BD7C02B0}" destId="{044714C1-97DE-4D52-A5AC-D5DE77DD73CB}" srcOrd="0" destOrd="0" presId="urn:microsoft.com/office/officeart/2005/8/layout/lProcess2"/>
    <dgm:cxn modelId="{072224DD-DCF0-484E-9451-B7B72F642221}" type="presOf" srcId="{3254D279-84FE-4BB1-85FE-6988CC20E7CA}" destId="{87187C99-BBC7-4C87-8513-8C3E1D67C6DE}" srcOrd="0" destOrd="0" presId="urn:microsoft.com/office/officeart/2005/8/layout/lProcess2"/>
    <dgm:cxn modelId="{3FD502E8-9E2C-48C9-9912-DB4CD7AD3EDC}" srcId="{EE5101FA-BBD6-40FE-96C3-2C2F1510E54D}" destId="{FE7888CA-18FF-4D92-912C-60362810FCEF}" srcOrd="1" destOrd="0" parTransId="{55C69A4E-7299-4379-82ED-84BEB5A5A39F}" sibTransId="{C77CA91D-817D-45B6-B63C-A8EFBF276B3C}"/>
    <dgm:cxn modelId="{859276FD-BC38-4CA2-BEE4-4371A224847E}" type="presOf" srcId="{61032441-85F5-4920-861A-E7D24EC78D96}" destId="{8150E188-1941-4B9B-A22A-983FF08B93A5}" srcOrd="0" destOrd="0" presId="urn:microsoft.com/office/officeart/2005/8/layout/lProcess2"/>
    <dgm:cxn modelId="{DAF4BB2E-29AE-4947-B69E-4001DB49954E}" type="presParOf" srcId="{DE511458-4BF1-4E7D-91D4-989E729C6D21}" destId="{313520F2-C29F-47CD-9294-29E124F3089C}" srcOrd="0" destOrd="0" presId="urn:microsoft.com/office/officeart/2005/8/layout/lProcess2"/>
    <dgm:cxn modelId="{0E078D6A-04C1-44A0-8436-090D0F481BA2}" type="presParOf" srcId="{313520F2-C29F-47CD-9294-29E124F3089C}" destId="{6AC98395-5F5E-42F7-8565-7E442023ECD9}" srcOrd="0" destOrd="0" presId="urn:microsoft.com/office/officeart/2005/8/layout/lProcess2"/>
    <dgm:cxn modelId="{79D182A8-6AFB-4E5E-81D7-3BF34FE78D2C}" type="presParOf" srcId="{313520F2-C29F-47CD-9294-29E124F3089C}" destId="{44ADE17D-16CC-4F0C-A501-32F30CF1883F}" srcOrd="1" destOrd="0" presId="urn:microsoft.com/office/officeart/2005/8/layout/lProcess2"/>
    <dgm:cxn modelId="{4C40E1AB-0E6C-43E9-A595-13FD05CAE660}" type="presParOf" srcId="{313520F2-C29F-47CD-9294-29E124F3089C}" destId="{C4BA0C29-94AB-4B49-9087-CD1F56DE26A3}" srcOrd="2" destOrd="0" presId="urn:microsoft.com/office/officeart/2005/8/layout/lProcess2"/>
    <dgm:cxn modelId="{9E61438E-7C54-492C-B549-37FA4697FB9D}" type="presParOf" srcId="{C4BA0C29-94AB-4B49-9087-CD1F56DE26A3}" destId="{A2673B26-2C9B-401B-8DC8-9B06352C3796}" srcOrd="0" destOrd="0" presId="urn:microsoft.com/office/officeart/2005/8/layout/lProcess2"/>
    <dgm:cxn modelId="{D8A98945-F4F8-4831-A5AF-18970C611904}" type="presParOf" srcId="{A2673B26-2C9B-401B-8DC8-9B06352C3796}" destId="{0F5AE478-D5F0-45F8-A752-D4C9248F7C16}" srcOrd="0" destOrd="0" presId="urn:microsoft.com/office/officeart/2005/8/layout/lProcess2"/>
    <dgm:cxn modelId="{EC329639-204F-4513-9766-30DBF106F0B8}" type="presParOf" srcId="{A2673B26-2C9B-401B-8DC8-9B06352C3796}" destId="{A2C1160F-A33B-4E2D-80C5-17BB9DACD058}" srcOrd="1" destOrd="0" presId="urn:microsoft.com/office/officeart/2005/8/layout/lProcess2"/>
    <dgm:cxn modelId="{5EF09F20-71ED-42C0-8DA6-57AB569F5F36}" type="presParOf" srcId="{A2673B26-2C9B-401B-8DC8-9B06352C3796}" destId="{9EAB05FB-FA5F-422B-98B2-8CEABC306244}" srcOrd="2" destOrd="0" presId="urn:microsoft.com/office/officeart/2005/8/layout/lProcess2"/>
    <dgm:cxn modelId="{6DB760CF-A95C-41BA-BA19-A23739A56FEB}" type="presParOf" srcId="{A2673B26-2C9B-401B-8DC8-9B06352C3796}" destId="{E6895B05-03BA-4683-A771-11A86B030074}" srcOrd="3" destOrd="0" presId="urn:microsoft.com/office/officeart/2005/8/layout/lProcess2"/>
    <dgm:cxn modelId="{E8E9A00C-C0F7-447E-A88D-6DF528D2315A}" type="presParOf" srcId="{A2673B26-2C9B-401B-8DC8-9B06352C3796}" destId="{2119FDBF-B891-4450-A339-377D61C2C9E3}" srcOrd="4" destOrd="0" presId="urn:microsoft.com/office/officeart/2005/8/layout/lProcess2"/>
    <dgm:cxn modelId="{9CA7C2FB-FD5B-4FC5-940F-7CC9CB8F6944}" type="presParOf" srcId="{DE511458-4BF1-4E7D-91D4-989E729C6D21}" destId="{D8F85889-0487-4468-B4AF-35A6D679BA11}" srcOrd="1" destOrd="0" presId="urn:microsoft.com/office/officeart/2005/8/layout/lProcess2"/>
    <dgm:cxn modelId="{D178FAB4-D047-4D62-B90C-3A6C520095CE}" type="presParOf" srcId="{DE511458-4BF1-4E7D-91D4-989E729C6D21}" destId="{BE511FFE-C418-4B22-AA88-FE7AB8EB10DA}" srcOrd="2" destOrd="0" presId="urn:microsoft.com/office/officeart/2005/8/layout/lProcess2"/>
    <dgm:cxn modelId="{3EA49D10-31DD-4394-A012-10B8225C1902}" type="presParOf" srcId="{BE511FFE-C418-4B22-AA88-FE7AB8EB10DA}" destId="{044714C1-97DE-4D52-A5AC-D5DE77DD73CB}" srcOrd="0" destOrd="0" presId="urn:microsoft.com/office/officeart/2005/8/layout/lProcess2"/>
    <dgm:cxn modelId="{5AE40EC6-7DFD-423A-9164-761511480DF5}" type="presParOf" srcId="{BE511FFE-C418-4B22-AA88-FE7AB8EB10DA}" destId="{F35120F7-C364-4D78-B1B4-50FE7D4869B8}" srcOrd="1" destOrd="0" presId="urn:microsoft.com/office/officeart/2005/8/layout/lProcess2"/>
    <dgm:cxn modelId="{D96676F2-EAC5-42C7-9379-3DD33BE85D33}" type="presParOf" srcId="{BE511FFE-C418-4B22-AA88-FE7AB8EB10DA}" destId="{E1A2B079-FBBE-42CA-9995-745E63A27F61}" srcOrd="2" destOrd="0" presId="urn:microsoft.com/office/officeart/2005/8/layout/lProcess2"/>
    <dgm:cxn modelId="{41464E5F-3204-4E79-ADC6-1A6836871F1A}" type="presParOf" srcId="{E1A2B079-FBBE-42CA-9995-745E63A27F61}" destId="{02FDCA1B-2D25-4D41-BBFC-228DA1550A98}" srcOrd="0" destOrd="0" presId="urn:microsoft.com/office/officeart/2005/8/layout/lProcess2"/>
    <dgm:cxn modelId="{77115D8A-594F-43C1-93A4-8767142236EF}" type="presParOf" srcId="{02FDCA1B-2D25-4D41-BBFC-228DA1550A98}" destId="{06AC59FA-FA56-4189-A83D-1E96E714D574}" srcOrd="0" destOrd="0" presId="urn:microsoft.com/office/officeart/2005/8/layout/lProcess2"/>
    <dgm:cxn modelId="{96168655-7495-4179-B4D0-0598CA645E57}" type="presParOf" srcId="{02FDCA1B-2D25-4D41-BBFC-228DA1550A98}" destId="{A353A266-4ADF-49A2-AC50-FBE9CCE19BCA}" srcOrd="1" destOrd="0" presId="urn:microsoft.com/office/officeart/2005/8/layout/lProcess2"/>
    <dgm:cxn modelId="{7CDCB3B7-3A93-4A56-BCD3-C370F63F76D4}" type="presParOf" srcId="{02FDCA1B-2D25-4D41-BBFC-228DA1550A98}" destId="{8150E188-1941-4B9B-A22A-983FF08B93A5}" srcOrd="2" destOrd="0" presId="urn:microsoft.com/office/officeart/2005/8/layout/lProcess2"/>
    <dgm:cxn modelId="{4E5C466B-9BEF-4730-8D21-83032C0FDAB1}" type="presParOf" srcId="{02FDCA1B-2D25-4D41-BBFC-228DA1550A98}" destId="{2115825C-74E4-4E7B-9553-88EEBCE1F6F1}" srcOrd="3" destOrd="0" presId="urn:microsoft.com/office/officeart/2005/8/layout/lProcess2"/>
    <dgm:cxn modelId="{07603783-A2AA-4501-AAA6-4B24D36A117A}" type="presParOf" srcId="{02FDCA1B-2D25-4D41-BBFC-228DA1550A98}" destId="{D098BC2B-D570-411D-AC50-FF658F7E8E22}" srcOrd="4" destOrd="0" presId="urn:microsoft.com/office/officeart/2005/8/layout/lProcess2"/>
    <dgm:cxn modelId="{611135F5-4BBB-4A64-BF54-8AC0519EC43F}" type="presParOf" srcId="{02FDCA1B-2D25-4D41-BBFC-228DA1550A98}" destId="{C2F88D7C-36AC-4537-BF54-C31D320E6E98}" srcOrd="5" destOrd="0" presId="urn:microsoft.com/office/officeart/2005/8/layout/lProcess2"/>
    <dgm:cxn modelId="{93C66E1C-7BAC-46C5-9482-CE7D57E90EB3}" type="presParOf" srcId="{02FDCA1B-2D25-4D41-BBFC-228DA1550A98}" destId="{87187C99-BBC7-4C87-8513-8C3E1D67C6DE}" srcOrd="6" destOrd="0" presId="urn:microsoft.com/office/officeart/2005/8/layout/lProcess2"/>
    <dgm:cxn modelId="{DDB3407D-A62C-4DCA-8E97-DC6BF78AC85C}" type="presParOf" srcId="{02FDCA1B-2D25-4D41-BBFC-228DA1550A98}" destId="{C146CB75-1E38-42F6-AD5B-63588D93485D}" srcOrd="7" destOrd="0" presId="urn:microsoft.com/office/officeart/2005/8/layout/lProcess2"/>
    <dgm:cxn modelId="{691492EF-DEE0-40D1-BFE7-2E5236E8D1E6}" type="presParOf" srcId="{02FDCA1B-2D25-4D41-BBFC-228DA1550A98}" destId="{6FB04916-54E0-4764-AE98-72BC8CF286F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9B0B44-EC63-4A1A-B52F-4900E5DF0901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5101FA-BBD6-40FE-96C3-2C2F1510E54D}">
      <dgm:prSet custT="1"/>
      <dgm:spPr/>
      <dgm:t>
        <a:bodyPr/>
        <a:lstStyle/>
        <a:p>
          <a:pPr rtl="0"/>
          <a:r>
            <a:rPr lang="ru-RU" sz="1800" b="1" dirty="0"/>
            <a:t>Технический факультет</a:t>
          </a:r>
        </a:p>
      </dgm:t>
    </dgm:pt>
    <dgm:pt modelId="{79CDEF05-87F2-4138-AE77-8BF42A28B27F}" type="par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61F213BD-BE40-40B3-8640-56BADD2A1A3D}" type="sib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86A157C9-A1D6-4663-AFDA-5E51813E321B}">
      <dgm:prSet custT="1"/>
      <dgm:spPr/>
      <dgm:t>
        <a:bodyPr/>
        <a:lstStyle/>
        <a:p>
          <a:pPr algn="ctr"/>
          <a:r>
            <a:rPr lang="ru-RU" sz="1800" b="1" dirty="0">
              <a:hlinkClick xmlns:r="http://schemas.openxmlformats.org/officeDocument/2006/relationships" r:id="rId1"/>
            </a:rPr>
            <a:t>В064 – Механика и металлообработка (технологические машины и оборудование)</a:t>
          </a:r>
          <a:endParaRPr lang="ru-RU" sz="1800" b="1" dirty="0"/>
        </a:p>
      </dgm:t>
    </dgm:pt>
    <dgm:pt modelId="{4EAA022B-7DCB-4B22-A276-39611B5989F3}" type="parTrans" cxnId="{90D46E63-2E74-4908-AC07-655EE13D6B20}">
      <dgm:prSet/>
      <dgm:spPr/>
      <dgm:t>
        <a:bodyPr/>
        <a:lstStyle/>
        <a:p>
          <a:endParaRPr lang="ru-RU" sz="1800" b="1"/>
        </a:p>
      </dgm:t>
    </dgm:pt>
    <dgm:pt modelId="{5FD16888-6480-477C-A02A-0D541B4D657B}" type="sibTrans" cxnId="{90D46E63-2E74-4908-AC07-655EE13D6B20}">
      <dgm:prSet/>
      <dgm:spPr/>
      <dgm:t>
        <a:bodyPr/>
        <a:lstStyle/>
        <a:p>
          <a:endParaRPr lang="ru-RU" sz="1800" b="1"/>
        </a:p>
      </dgm:t>
    </dgm:pt>
    <dgm:pt modelId="{A1D65C66-EFFF-465F-87D2-D2B89A0C44F5}">
      <dgm:prSet custT="1"/>
      <dgm:spPr/>
      <dgm:t>
        <a:bodyPr/>
        <a:lstStyle/>
        <a:p>
          <a:pPr algn="ctr"/>
          <a:r>
            <a:rPr lang="ru-RU" sz="1800" b="1" dirty="0">
              <a:hlinkClick xmlns:r="http://schemas.openxmlformats.org/officeDocument/2006/relationships" r:id="rId1"/>
            </a:rPr>
            <a:t>В068 – Производство продуктов питания  (технология продовольственных продуктов, технология перерабатывающих производств)</a:t>
          </a:r>
          <a:endParaRPr lang="ru-RU" sz="1800" b="1" dirty="0"/>
        </a:p>
      </dgm:t>
    </dgm:pt>
    <dgm:pt modelId="{E0E67527-DCDB-4615-BF58-49AA83EDB4A6}" type="parTrans" cxnId="{B0B41A14-1AEF-4BF3-8F97-EC49205035DC}">
      <dgm:prSet/>
      <dgm:spPr/>
      <dgm:t>
        <a:bodyPr/>
        <a:lstStyle/>
        <a:p>
          <a:endParaRPr lang="ru-RU" sz="1800" b="1"/>
        </a:p>
      </dgm:t>
    </dgm:pt>
    <dgm:pt modelId="{9AB1DF2F-9B33-4D3B-9E37-F9584BEBE288}" type="sibTrans" cxnId="{B0B41A14-1AEF-4BF3-8F97-EC49205035DC}">
      <dgm:prSet/>
      <dgm:spPr/>
      <dgm:t>
        <a:bodyPr/>
        <a:lstStyle/>
        <a:p>
          <a:endParaRPr lang="ru-RU" sz="1800" b="1"/>
        </a:p>
      </dgm:t>
    </dgm:pt>
    <dgm:pt modelId="{FE7888CA-18FF-4D92-912C-60362810FCEF}">
      <dgm:prSet custT="1"/>
      <dgm:spPr/>
      <dgm:t>
        <a:bodyPr/>
        <a:lstStyle/>
        <a:p>
          <a:pPr algn="ctr"/>
          <a:r>
            <a:rPr lang="ru-RU" sz="1800" b="1" dirty="0">
              <a:hlinkClick xmlns:r="http://schemas.openxmlformats.org/officeDocument/2006/relationships" r:id="rId1"/>
            </a:rPr>
            <a:t>В065 – Автотранспортные средства  (транспорт, транспортная техника и  технологии)</a:t>
          </a:r>
          <a:endParaRPr lang="ru-RU" sz="1800" b="1" dirty="0"/>
        </a:p>
      </dgm:t>
    </dgm:pt>
    <dgm:pt modelId="{55C69A4E-7299-4379-82ED-84BEB5A5A39F}" type="parTrans" cxnId="{3FD502E8-9E2C-48C9-9912-DB4CD7AD3EDC}">
      <dgm:prSet/>
      <dgm:spPr/>
      <dgm:t>
        <a:bodyPr/>
        <a:lstStyle/>
        <a:p>
          <a:endParaRPr lang="ru-RU" sz="1800" b="1"/>
        </a:p>
      </dgm:t>
    </dgm:pt>
    <dgm:pt modelId="{C77CA91D-817D-45B6-B63C-A8EFBF276B3C}" type="sibTrans" cxnId="{3FD502E8-9E2C-48C9-9912-DB4CD7AD3EDC}">
      <dgm:prSet/>
      <dgm:spPr/>
      <dgm:t>
        <a:bodyPr/>
        <a:lstStyle/>
        <a:p>
          <a:endParaRPr lang="ru-RU" sz="1800" b="1"/>
        </a:p>
      </dgm:t>
    </dgm:pt>
    <dgm:pt modelId="{D1EE921A-B0B2-4C82-B699-FFDA82C4E0D6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В076 – Стандартизация, сертификация и метрология (по отраслям)</a:t>
          </a:r>
          <a:endParaRPr lang="ru-RU" sz="1800" b="1" dirty="0"/>
        </a:p>
      </dgm:t>
    </dgm:pt>
    <dgm:pt modelId="{E4A3194F-E8B7-41BD-8406-5DFC33B95A80}" type="parTrans" cxnId="{B3D11D8C-59BC-41A6-ACDF-92FD707C3148}">
      <dgm:prSet/>
      <dgm:spPr/>
      <dgm:t>
        <a:bodyPr/>
        <a:lstStyle/>
        <a:p>
          <a:endParaRPr lang="ru-RU" sz="1800" b="1"/>
        </a:p>
      </dgm:t>
    </dgm:pt>
    <dgm:pt modelId="{D63B4FE2-883F-4325-9A00-CAA7293FFF84}" type="sibTrans" cxnId="{B3D11D8C-59BC-41A6-ACDF-92FD707C3148}">
      <dgm:prSet/>
      <dgm:spPr/>
      <dgm:t>
        <a:bodyPr/>
        <a:lstStyle/>
        <a:p>
          <a:endParaRPr lang="ru-RU" sz="1800" b="1"/>
        </a:p>
      </dgm:t>
    </dgm:pt>
    <dgm:pt modelId="{176B23A5-D1A6-4F40-96D6-6EC43F5D57CA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В081 – Землеустройство (аграрная техника и технологии)</a:t>
          </a:r>
          <a:endParaRPr lang="ru-RU" sz="1800" b="1" dirty="0"/>
        </a:p>
      </dgm:t>
    </dgm:pt>
    <dgm:pt modelId="{7455581C-2168-4C59-8ABD-942B31334813}" type="parTrans" cxnId="{BBFAE26D-FA14-48F0-8E80-68A4A70FC2B3}">
      <dgm:prSet/>
      <dgm:spPr/>
      <dgm:t>
        <a:bodyPr/>
        <a:lstStyle/>
        <a:p>
          <a:endParaRPr lang="ru-RU" sz="1800" b="1"/>
        </a:p>
      </dgm:t>
    </dgm:pt>
    <dgm:pt modelId="{A7810C56-E1DF-4BA2-93F0-DFF3F4D6ED1E}" type="sibTrans" cxnId="{BBFAE26D-FA14-48F0-8E80-68A4A70FC2B3}">
      <dgm:prSet/>
      <dgm:spPr/>
      <dgm:t>
        <a:bodyPr/>
        <a:lstStyle/>
        <a:p>
          <a:endParaRPr lang="ru-RU" sz="1800" b="1"/>
        </a:p>
      </dgm:t>
    </dgm:pt>
    <dgm:pt modelId="{447F3195-3A39-4FFF-AC0B-D397C5171CC7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В095 – Транспортные услуги (организация перевозок, движения и эксплуатация транспорта)</a:t>
          </a:r>
          <a:endParaRPr lang="ru-RU" sz="1800" b="1" dirty="0"/>
        </a:p>
      </dgm:t>
    </dgm:pt>
    <dgm:pt modelId="{6907FDCF-2637-4F39-BE6D-6958243A5B17}" type="parTrans" cxnId="{321CAC84-E2C9-4E9C-B9FF-906DB5D02B70}">
      <dgm:prSet/>
      <dgm:spPr/>
      <dgm:t>
        <a:bodyPr/>
        <a:lstStyle/>
        <a:p>
          <a:endParaRPr lang="ru-RU" sz="1800" b="1"/>
        </a:p>
      </dgm:t>
    </dgm:pt>
    <dgm:pt modelId="{FD66BA10-DE37-4A9D-BA66-37BA21B93B83}" type="sibTrans" cxnId="{321CAC84-E2C9-4E9C-B9FF-906DB5D02B70}">
      <dgm:prSet/>
      <dgm:spPr/>
      <dgm:t>
        <a:bodyPr/>
        <a:lstStyle/>
        <a:p>
          <a:endParaRPr lang="ru-RU" sz="1800" b="1"/>
        </a:p>
      </dgm:t>
    </dgm:pt>
    <dgm:pt modelId="{DE511458-4BF1-4E7D-91D4-989E729C6D21}" type="pres">
      <dgm:prSet presAssocID="{9D9B0B44-EC63-4A1A-B52F-4900E5DF0901}" presName="theList" presStyleCnt="0">
        <dgm:presLayoutVars>
          <dgm:dir/>
          <dgm:animLvl val="lvl"/>
          <dgm:resizeHandles val="exact"/>
        </dgm:presLayoutVars>
      </dgm:prSet>
      <dgm:spPr/>
    </dgm:pt>
    <dgm:pt modelId="{313520F2-C29F-47CD-9294-29E124F3089C}" type="pres">
      <dgm:prSet presAssocID="{EE5101FA-BBD6-40FE-96C3-2C2F1510E54D}" presName="compNode" presStyleCnt="0"/>
      <dgm:spPr/>
    </dgm:pt>
    <dgm:pt modelId="{6AC98395-5F5E-42F7-8565-7E442023ECD9}" type="pres">
      <dgm:prSet presAssocID="{EE5101FA-BBD6-40FE-96C3-2C2F1510E54D}" presName="aNode" presStyleLbl="bgShp" presStyleIdx="0" presStyleCnt="1"/>
      <dgm:spPr/>
    </dgm:pt>
    <dgm:pt modelId="{44ADE17D-16CC-4F0C-A501-32F30CF1883F}" type="pres">
      <dgm:prSet presAssocID="{EE5101FA-BBD6-40FE-96C3-2C2F1510E54D}" presName="textNode" presStyleLbl="bgShp" presStyleIdx="0" presStyleCnt="1"/>
      <dgm:spPr/>
    </dgm:pt>
    <dgm:pt modelId="{C4BA0C29-94AB-4B49-9087-CD1F56DE26A3}" type="pres">
      <dgm:prSet presAssocID="{EE5101FA-BBD6-40FE-96C3-2C2F1510E54D}" presName="compChildNode" presStyleCnt="0"/>
      <dgm:spPr/>
    </dgm:pt>
    <dgm:pt modelId="{A2673B26-2C9B-401B-8DC8-9B06352C3796}" type="pres">
      <dgm:prSet presAssocID="{EE5101FA-BBD6-40FE-96C3-2C2F1510E54D}" presName="theInnerList" presStyleCnt="0"/>
      <dgm:spPr/>
    </dgm:pt>
    <dgm:pt modelId="{0F5AE478-D5F0-45F8-A752-D4C9248F7C16}" type="pres">
      <dgm:prSet presAssocID="{86A157C9-A1D6-4663-AFDA-5E51813E321B}" presName="childNode" presStyleLbl="node1" presStyleIdx="0" presStyleCnt="6" custScaleX="125122" custScaleY="931651" custLinFactY="-523832" custLinFactNeighborY="-600000">
        <dgm:presLayoutVars>
          <dgm:bulletEnabled val="1"/>
        </dgm:presLayoutVars>
      </dgm:prSet>
      <dgm:spPr/>
    </dgm:pt>
    <dgm:pt modelId="{A2C1160F-A33B-4E2D-80C5-17BB9DACD058}" type="pres">
      <dgm:prSet presAssocID="{86A157C9-A1D6-4663-AFDA-5E51813E321B}" presName="aSpace2" presStyleCnt="0"/>
      <dgm:spPr/>
    </dgm:pt>
    <dgm:pt modelId="{9EAB05FB-FA5F-422B-98B2-8CEABC306244}" type="pres">
      <dgm:prSet presAssocID="{FE7888CA-18FF-4D92-912C-60362810FCEF}" presName="childNode" presStyleLbl="node1" presStyleIdx="1" presStyleCnt="6" custScaleX="125122" custScaleY="978634" custLinFactY="-450287" custLinFactNeighborY="-500000">
        <dgm:presLayoutVars>
          <dgm:bulletEnabled val="1"/>
        </dgm:presLayoutVars>
      </dgm:prSet>
      <dgm:spPr/>
    </dgm:pt>
    <dgm:pt modelId="{E6895B05-03BA-4683-A771-11A86B030074}" type="pres">
      <dgm:prSet presAssocID="{FE7888CA-18FF-4D92-912C-60362810FCEF}" presName="aSpace2" presStyleCnt="0"/>
      <dgm:spPr/>
    </dgm:pt>
    <dgm:pt modelId="{2119FDBF-B891-4450-A339-377D61C2C9E3}" type="pres">
      <dgm:prSet presAssocID="{A1D65C66-EFFF-465F-87D2-D2B89A0C44F5}" presName="childNode" presStyleLbl="node1" presStyleIdx="2" presStyleCnt="6" custScaleX="125122" custScaleY="786511" custLinFactY="-313446" custLinFactNeighborY="-400000">
        <dgm:presLayoutVars>
          <dgm:bulletEnabled val="1"/>
        </dgm:presLayoutVars>
      </dgm:prSet>
      <dgm:spPr/>
    </dgm:pt>
    <dgm:pt modelId="{2D329CC7-B3D3-4A74-A13D-666A6532345F}" type="pres">
      <dgm:prSet presAssocID="{A1D65C66-EFFF-465F-87D2-D2B89A0C44F5}" presName="aSpace2" presStyleCnt="0"/>
      <dgm:spPr/>
    </dgm:pt>
    <dgm:pt modelId="{2766E523-7A5E-455A-BF66-10FE892260A8}" type="pres">
      <dgm:prSet presAssocID="{D1EE921A-B0B2-4C82-B699-FFDA82C4E0D6}" presName="childNode" presStyleLbl="node1" presStyleIdx="3" presStyleCnt="6" custScaleX="125122" custScaleY="274875" custLinFactY="-224256" custLinFactNeighborY="-300000">
        <dgm:presLayoutVars>
          <dgm:bulletEnabled val="1"/>
        </dgm:presLayoutVars>
      </dgm:prSet>
      <dgm:spPr/>
    </dgm:pt>
    <dgm:pt modelId="{30052AB0-21C8-4D5F-AB07-B52326B954D6}" type="pres">
      <dgm:prSet presAssocID="{D1EE921A-B0B2-4C82-B699-FFDA82C4E0D6}" presName="aSpace2" presStyleCnt="0"/>
      <dgm:spPr/>
    </dgm:pt>
    <dgm:pt modelId="{D2C885DF-2518-449B-8FDC-AF2F221A6F91}" type="pres">
      <dgm:prSet presAssocID="{176B23A5-D1A6-4F40-96D6-6EC43F5D57CA}" presName="childNode" presStyleLbl="node1" presStyleIdx="4" presStyleCnt="6" custScaleX="125122" custScaleY="283458" custLinFactY="-105234" custLinFactNeighborY="-200000">
        <dgm:presLayoutVars>
          <dgm:bulletEnabled val="1"/>
        </dgm:presLayoutVars>
      </dgm:prSet>
      <dgm:spPr/>
    </dgm:pt>
    <dgm:pt modelId="{4FB91614-9265-4A11-90B9-0B328AF404DC}" type="pres">
      <dgm:prSet presAssocID="{176B23A5-D1A6-4F40-96D6-6EC43F5D57CA}" presName="aSpace2" presStyleCnt="0"/>
      <dgm:spPr/>
    </dgm:pt>
    <dgm:pt modelId="{A357B989-2E5F-4144-9214-FA8B7A9635FF}" type="pres">
      <dgm:prSet presAssocID="{447F3195-3A39-4FFF-AC0B-D397C5171CC7}" presName="childNode" presStyleLbl="node1" presStyleIdx="5" presStyleCnt="6" custScaleX="125122" custScaleY="881152" custLinFactNeighborX="-1034">
        <dgm:presLayoutVars>
          <dgm:bulletEnabled val="1"/>
        </dgm:presLayoutVars>
      </dgm:prSet>
      <dgm:spPr/>
    </dgm:pt>
  </dgm:ptLst>
  <dgm:cxnLst>
    <dgm:cxn modelId="{B0B41A14-1AEF-4BF3-8F97-EC49205035DC}" srcId="{EE5101FA-BBD6-40FE-96C3-2C2F1510E54D}" destId="{A1D65C66-EFFF-465F-87D2-D2B89A0C44F5}" srcOrd="2" destOrd="0" parTransId="{E0E67527-DCDB-4615-BF58-49AA83EDB4A6}" sibTransId="{9AB1DF2F-9B33-4D3B-9E37-F9584BEBE288}"/>
    <dgm:cxn modelId="{0390F442-27A8-4AD3-9B72-529CD97D10FC}" type="presOf" srcId="{EE5101FA-BBD6-40FE-96C3-2C2F1510E54D}" destId="{6AC98395-5F5E-42F7-8565-7E442023ECD9}" srcOrd="0" destOrd="0" presId="urn:microsoft.com/office/officeart/2005/8/layout/lProcess2"/>
    <dgm:cxn modelId="{90D46E63-2E74-4908-AC07-655EE13D6B20}" srcId="{EE5101FA-BBD6-40FE-96C3-2C2F1510E54D}" destId="{86A157C9-A1D6-4663-AFDA-5E51813E321B}" srcOrd="0" destOrd="0" parTransId="{4EAA022B-7DCB-4B22-A276-39611B5989F3}" sibTransId="{5FD16888-6480-477C-A02A-0D541B4D657B}"/>
    <dgm:cxn modelId="{A1B43A69-73B7-4FEF-AF9D-8579C06F0700}" srcId="{9D9B0B44-EC63-4A1A-B52F-4900E5DF0901}" destId="{EE5101FA-BBD6-40FE-96C3-2C2F1510E54D}" srcOrd="0" destOrd="0" parTransId="{79CDEF05-87F2-4138-AE77-8BF42A28B27F}" sibTransId="{61F213BD-BE40-40B3-8640-56BADD2A1A3D}"/>
    <dgm:cxn modelId="{B8B9AE6B-ED72-4035-ACEE-60075ABDAC0B}" type="presOf" srcId="{9D9B0B44-EC63-4A1A-B52F-4900E5DF0901}" destId="{DE511458-4BF1-4E7D-91D4-989E729C6D21}" srcOrd="0" destOrd="0" presId="urn:microsoft.com/office/officeart/2005/8/layout/lProcess2"/>
    <dgm:cxn modelId="{BBFAE26D-FA14-48F0-8E80-68A4A70FC2B3}" srcId="{EE5101FA-BBD6-40FE-96C3-2C2F1510E54D}" destId="{176B23A5-D1A6-4F40-96D6-6EC43F5D57CA}" srcOrd="4" destOrd="0" parTransId="{7455581C-2168-4C59-8ABD-942B31334813}" sibTransId="{A7810C56-E1DF-4BA2-93F0-DFF3F4D6ED1E}"/>
    <dgm:cxn modelId="{982EE66E-6D47-4083-B68E-4CF5BCE63CDE}" type="presOf" srcId="{86A157C9-A1D6-4663-AFDA-5E51813E321B}" destId="{0F5AE478-D5F0-45F8-A752-D4C9248F7C16}" srcOrd="0" destOrd="0" presId="urn:microsoft.com/office/officeart/2005/8/layout/lProcess2"/>
    <dgm:cxn modelId="{84FC6584-D197-4450-A0D8-D0029FB3EC5B}" type="presOf" srcId="{A1D65C66-EFFF-465F-87D2-D2B89A0C44F5}" destId="{2119FDBF-B891-4450-A339-377D61C2C9E3}" srcOrd="0" destOrd="0" presId="urn:microsoft.com/office/officeart/2005/8/layout/lProcess2"/>
    <dgm:cxn modelId="{321CAC84-E2C9-4E9C-B9FF-906DB5D02B70}" srcId="{EE5101FA-BBD6-40FE-96C3-2C2F1510E54D}" destId="{447F3195-3A39-4FFF-AC0B-D397C5171CC7}" srcOrd="5" destOrd="0" parTransId="{6907FDCF-2637-4F39-BE6D-6958243A5B17}" sibTransId="{FD66BA10-DE37-4A9D-BA66-37BA21B93B83}"/>
    <dgm:cxn modelId="{B3D11D8C-59BC-41A6-ACDF-92FD707C3148}" srcId="{EE5101FA-BBD6-40FE-96C3-2C2F1510E54D}" destId="{D1EE921A-B0B2-4C82-B699-FFDA82C4E0D6}" srcOrd="3" destOrd="0" parTransId="{E4A3194F-E8B7-41BD-8406-5DFC33B95A80}" sibTransId="{D63B4FE2-883F-4325-9A00-CAA7293FFF84}"/>
    <dgm:cxn modelId="{9E1366C5-7E8D-4ECE-967B-9B9D55B7F99B}" type="presOf" srcId="{176B23A5-D1A6-4F40-96D6-6EC43F5D57CA}" destId="{D2C885DF-2518-449B-8FDC-AF2F221A6F91}" srcOrd="0" destOrd="0" presId="urn:microsoft.com/office/officeart/2005/8/layout/lProcess2"/>
    <dgm:cxn modelId="{7CF9EBC8-E03E-4AF9-A4D4-C14792FEE8D6}" type="presOf" srcId="{D1EE921A-B0B2-4C82-B699-FFDA82C4E0D6}" destId="{2766E523-7A5E-455A-BF66-10FE892260A8}" srcOrd="0" destOrd="0" presId="urn:microsoft.com/office/officeart/2005/8/layout/lProcess2"/>
    <dgm:cxn modelId="{A5D8EAD2-3CD5-44E3-A0ED-B345476953CA}" type="presOf" srcId="{EE5101FA-BBD6-40FE-96C3-2C2F1510E54D}" destId="{44ADE17D-16CC-4F0C-A501-32F30CF1883F}" srcOrd="1" destOrd="0" presId="urn:microsoft.com/office/officeart/2005/8/layout/lProcess2"/>
    <dgm:cxn modelId="{446BADE2-63F7-4CE1-9147-6B92342AB305}" type="presOf" srcId="{FE7888CA-18FF-4D92-912C-60362810FCEF}" destId="{9EAB05FB-FA5F-422B-98B2-8CEABC306244}" srcOrd="0" destOrd="0" presId="urn:microsoft.com/office/officeart/2005/8/layout/lProcess2"/>
    <dgm:cxn modelId="{3FD502E8-9E2C-48C9-9912-DB4CD7AD3EDC}" srcId="{EE5101FA-BBD6-40FE-96C3-2C2F1510E54D}" destId="{FE7888CA-18FF-4D92-912C-60362810FCEF}" srcOrd="1" destOrd="0" parTransId="{55C69A4E-7299-4379-82ED-84BEB5A5A39F}" sibTransId="{C77CA91D-817D-45B6-B63C-A8EFBF276B3C}"/>
    <dgm:cxn modelId="{070C93F6-8203-4E8A-B6F4-F0C260F08AEA}" type="presOf" srcId="{447F3195-3A39-4FFF-AC0B-D397C5171CC7}" destId="{A357B989-2E5F-4144-9214-FA8B7A9635FF}" srcOrd="0" destOrd="0" presId="urn:microsoft.com/office/officeart/2005/8/layout/lProcess2"/>
    <dgm:cxn modelId="{A300544A-7743-4C16-ACB6-04B83D1C8578}" type="presParOf" srcId="{DE511458-4BF1-4E7D-91D4-989E729C6D21}" destId="{313520F2-C29F-47CD-9294-29E124F3089C}" srcOrd="0" destOrd="0" presId="urn:microsoft.com/office/officeart/2005/8/layout/lProcess2"/>
    <dgm:cxn modelId="{8D05C3EF-2B8B-4D9A-ABF5-579B41A2F25E}" type="presParOf" srcId="{313520F2-C29F-47CD-9294-29E124F3089C}" destId="{6AC98395-5F5E-42F7-8565-7E442023ECD9}" srcOrd="0" destOrd="0" presId="urn:microsoft.com/office/officeart/2005/8/layout/lProcess2"/>
    <dgm:cxn modelId="{4F011BE9-2742-47C7-93B5-3494BDC332CC}" type="presParOf" srcId="{313520F2-C29F-47CD-9294-29E124F3089C}" destId="{44ADE17D-16CC-4F0C-A501-32F30CF1883F}" srcOrd="1" destOrd="0" presId="urn:microsoft.com/office/officeart/2005/8/layout/lProcess2"/>
    <dgm:cxn modelId="{1AE043C5-ED7C-450E-88DD-8D900C55B08E}" type="presParOf" srcId="{313520F2-C29F-47CD-9294-29E124F3089C}" destId="{C4BA0C29-94AB-4B49-9087-CD1F56DE26A3}" srcOrd="2" destOrd="0" presId="urn:microsoft.com/office/officeart/2005/8/layout/lProcess2"/>
    <dgm:cxn modelId="{65E56ECE-D423-434A-A6AF-700C50B61D6B}" type="presParOf" srcId="{C4BA0C29-94AB-4B49-9087-CD1F56DE26A3}" destId="{A2673B26-2C9B-401B-8DC8-9B06352C3796}" srcOrd="0" destOrd="0" presId="urn:microsoft.com/office/officeart/2005/8/layout/lProcess2"/>
    <dgm:cxn modelId="{805DD33B-D258-45CE-A000-10029CC884D7}" type="presParOf" srcId="{A2673B26-2C9B-401B-8DC8-9B06352C3796}" destId="{0F5AE478-D5F0-45F8-A752-D4C9248F7C16}" srcOrd="0" destOrd="0" presId="urn:microsoft.com/office/officeart/2005/8/layout/lProcess2"/>
    <dgm:cxn modelId="{F9F206D0-30C3-4DF6-9D8E-1766F85CCCCD}" type="presParOf" srcId="{A2673B26-2C9B-401B-8DC8-9B06352C3796}" destId="{A2C1160F-A33B-4E2D-80C5-17BB9DACD058}" srcOrd="1" destOrd="0" presId="urn:microsoft.com/office/officeart/2005/8/layout/lProcess2"/>
    <dgm:cxn modelId="{317C78B5-CFA1-40FA-827F-AF9CD757B150}" type="presParOf" srcId="{A2673B26-2C9B-401B-8DC8-9B06352C3796}" destId="{9EAB05FB-FA5F-422B-98B2-8CEABC306244}" srcOrd="2" destOrd="0" presId="urn:microsoft.com/office/officeart/2005/8/layout/lProcess2"/>
    <dgm:cxn modelId="{D0EAA916-A2E2-4567-9DB9-0C5210B5186B}" type="presParOf" srcId="{A2673B26-2C9B-401B-8DC8-9B06352C3796}" destId="{E6895B05-03BA-4683-A771-11A86B030074}" srcOrd="3" destOrd="0" presId="urn:microsoft.com/office/officeart/2005/8/layout/lProcess2"/>
    <dgm:cxn modelId="{0BA51ED9-A021-4598-A6C9-D8D2793E3BB6}" type="presParOf" srcId="{A2673B26-2C9B-401B-8DC8-9B06352C3796}" destId="{2119FDBF-B891-4450-A339-377D61C2C9E3}" srcOrd="4" destOrd="0" presId="urn:microsoft.com/office/officeart/2005/8/layout/lProcess2"/>
    <dgm:cxn modelId="{65009AFD-6A0C-4873-A549-D4FF9EBBFADF}" type="presParOf" srcId="{A2673B26-2C9B-401B-8DC8-9B06352C3796}" destId="{2D329CC7-B3D3-4A74-A13D-666A6532345F}" srcOrd="5" destOrd="0" presId="urn:microsoft.com/office/officeart/2005/8/layout/lProcess2"/>
    <dgm:cxn modelId="{3A40B3F7-66A6-41EE-B563-E07BB688356B}" type="presParOf" srcId="{A2673B26-2C9B-401B-8DC8-9B06352C3796}" destId="{2766E523-7A5E-455A-BF66-10FE892260A8}" srcOrd="6" destOrd="0" presId="urn:microsoft.com/office/officeart/2005/8/layout/lProcess2"/>
    <dgm:cxn modelId="{56EDBB11-C78E-4E1A-B682-C9176D92131B}" type="presParOf" srcId="{A2673B26-2C9B-401B-8DC8-9B06352C3796}" destId="{30052AB0-21C8-4D5F-AB07-B52326B954D6}" srcOrd="7" destOrd="0" presId="urn:microsoft.com/office/officeart/2005/8/layout/lProcess2"/>
    <dgm:cxn modelId="{2A635FEA-9424-4F91-A9E4-136C769ADFE7}" type="presParOf" srcId="{A2673B26-2C9B-401B-8DC8-9B06352C3796}" destId="{D2C885DF-2518-449B-8FDC-AF2F221A6F91}" srcOrd="8" destOrd="0" presId="urn:microsoft.com/office/officeart/2005/8/layout/lProcess2"/>
    <dgm:cxn modelId="{6A3F584A-8D05-4A2F-A824-B7F88F9BACB4}" type="presParOf" srcId="{A2673B26-2C9B-401B-8DC8-9B06352C3796}" destId="{4FB91614-9265-4A11-90B9-0B328AF404DC}" srcOrd="9" destOrd="0" presId="urn:microsoft.com/office/officeart/2005/8/layout/lProcess2"/>
    <dgm:cxn modelId="{A3C5D5B3-A1B7-40B5-A66F-1AD288C51BF3}" type="presParOf" srcId="{A2673B26-2C9B-401B-8DC8-9B06352C3796}" destId="{A357B989-2E5F-4144-9214-FA8B7A9635F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9B0B44-EC63-4A1A-B52F-4900E5DF0901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5101FA-BBD6-40FE-96C3-2C2F1510E54D}">
      <dgm:prSet custT="1"/>
      <dgm:spPr/>
      <dgm:t>
        <a:bodyPr/>
        <a:lstStyle/>
        <a:p>
          <a:pPr rtl="0"/>
          <a:r>
            <a:rPr lang="ru-RU" sz="1800" b="1" dirty="0"/>
            <a:t>Факультет управления земельными ресурсами, архитектуры и дизайна</a:t>
          </a:r>
        </a:p>
      </dgm:t>
    </dgm:pt>
    <dgm:pt modelId="{79CDEF05-87F2-4138-AE77-8BF42A28B27F}" type="par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61F213BD-BE40-40B3-8640-56BADD2A1A3D}" type="sib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4429994B-102E-4815-86B7-03F6BD7C02B0}">
      <dgm:prSet custT="1"/>
      <dgm:spPr/>
      <dgm:t>
        <a:bodyPr/>
        <a:lstStyle/>
        <a:p>
          <a:pPr rtl="0"/>
          <a:r>
            <a:rPr lang="ru-RU" sz="1800" b="1" dirty="0"/>
            <a:t>Факультет компьютерных систем и профессионального образования</a:t>
          </a:r>
        </a:p>
      </dgm:t>
    </dgm:pt>
    <dgm:pt modelId="{4568110C-1F81-423C-982C-F60FD7FF9545}" type="parTrans" cxnId="{40F53149-E3A5-435D-B3B2-83E6325119C9}">
      <dgm:prSet/>
      <dgm:spPr/>
      <dgm:t>
        <a:bodyPr/>
        <a:lstStyle/>
        <a:p>
          <a:endParaRPr lang="ru-RU" sz="1800" b="1"/>
        </a:p>
      </dgm:t>
    </dgm:pt>
    <dgm:pt modelId="{9E1242C0-AFA7-4D47-96F7-33A41F58D59A}" type="sibTrans" cxnId="{40F53149-E3A5-435D-B3B2-83E6325119C9}">
      <dgm:prSet/>
      <dgm:spPr/>
      <dgm:t>
        <a:bodyPr/>
        <a:lstStyle/>
        <a:p>
          <a:endParaRPr lang="ru-RU" sz="1800" b="1"/>
        </a:p>
      </dgm:t>
    </dgm:pt>
    <dgm:pt modelId="{284DCCFA-AB74-4BDC-B355-5D458211B577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В007 – Подготовка учителей художественного труда и черчения (профессиональное обучение)</a:t>
          </a:r>
          <a:endParaRPr lang="ru-RU" sz="1800" b="1" dirty="0"/>
        </a:p>
      </dgm:t>
    </dgm:pt>
    <dgm:pt modelId="{888212E5-E0C8-4376-AB25-754F48E411D7}" type="parTrans" cxnId="{D7B7B7B8-5976-4EEC-AE9B-885F9EA9D3B3}">
      <dgm:prSet/>
      <dgm:spPr/>
      <dgm:t>
        <a:bodyPr/>
        <a:lstStyle/>
        <a:p>
          <a:endParaRPr lang="ru-RU" sz="1800" b="1"/>
        </a:p>
      </dgm:t>
    </dgm:pt>
    <dgm:pt modelId="{7EB66769-52D5-4F79-8D4B-7AAB928AF897}" type="sibTrans" cxnId="{D7B7B7B8-5976-4EEC-AE9B-885F9EA9D3B3}">
      <dgm:prSet/>
      <dgm:spPr/>
      <dgm:t>
        <a:bodyPr/>
        <a:lstStyle/>
        <a:p>
          <a:endParaRPr lang="ru-RU" sz="1800" b="1"/>
        </a:p>
      </dgm:t>
    </dgm:pt>
    <dgm:pt modelId="{61032441-85F5-4920-861A-E7D24EC78D96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В057 – Информационные технологии (информационные системы, вычислительная техника и программное обеспечение)</a:t>
          </a:r>
          <a:endParaRPr lang="ru-RU" sz="1800" b="1" dirty="0"/>
        </a:p>
      </dgm:t>
    </dgm:pt>
    <dgm:pt modelId="{7DC4ADDB-5FE8-4105-98A9-5A48B0D3B83B}" type="parTrans" cxnId="{F1C6D72F-5F6D-4910-9515-A1726882F9C7}">
      <dgm:prSet/>
      <dgm:spPr/>
      <dgm:t>
        <a:bodyPr/>
        <a:lstStyle/>
        <a:p>
          <a:endParaRPr lang="ru-RU" sz="1800" b="1"/>
        </a:p>
      </dgm:t>
    </dgm:pt>
    <dgm:pt modelId="{F4CB9338-FE5E-4325-B73F-7B9128E9D7B1}" type="sibTrans" cxnId="{F1C6D72F-5F6D-4910-9515-A1726882F9C7}">
      <dgm:prSet/>
      <dgm:spPr/>
      <dgm:t>
        <a:bodyPr/>
        <a:lstStyle/>
        <a:p>
          <a:endParaRPr lang="ru-RU" sz="1800" b="1"/>
        </a:p>
      </dgm:t>
    </dgm:pt>
    <dgm:pt modelId="{C224BEBC-9FD3-4CF4-9764-6BB20DF84EB6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В031 – Мода, дизайн интерьера и промышленный дизайн (</a:t>
          </a:r>
          <a:r>
            <a:rPr lang="ru-RU" sz="1800" b="1" dirty="0" err="1">
              <a:hlinkClick xmlns:r="http://schemas.openxmlformats.org/officeDocument/2006/relationships" r:id="rId1"/>
            </a:rPr>
            <a:t>дизайн</a:t>
          </a:r>
          <a:r>
            <a:rPr lang="ru-RU" sz="1800" b="1" dirty="0">
              <a:hlinkClick xmlns:r="http://schemas.openxmlformats.org/officeDocument/2006/relationships" r:id="rId1"/>
            </a:rPr>
            <a:t>)</a:t>
          </a:r>
          <a:endParaRPr lang="ru-RU" sz="1800" b="1" dirty="0"/>
        </a:p>
      </dgm:t>
    </dgm:pt>
    <dgm:pt modelId="{73B13ACA-02F2-4670-A98C-62232995B407}" type="parTrans" cxnId="{B81913EF-CFD8-47B4-8C37-9819056C3485}">
      <dgm:prSet/>
      <dgm:spPr/>
      <dgm:t>
        <a:bodyPr/>
        <a:lstStyle/>
        <a:p>
          <a:endParaRPr lang="ru-RU" sz="1800" b="1"/>
        </a:p>
      </dgm:t>
    </dgm:pt>
    <dgm:pt modelId="{D9936CF0-83EB-4D7D-AE65-3B96B24DBC80}" type="sibTrans" cxnId="{B81913EF-CFD8-47B4-8C37-9819056C3485}">
      <dgm:prSet/>
      <dgm:spPr/>
      <dgm:t>
        <a:bodyPr/>
        <a:lstStyle/>
        <a:p>
          <a:endParaRPr lang="ru-RU" sz="1800" b="1"/>
        </a:p>
      </dgm:t>
    </dgm:pt>
    <dgm:pt modelId="{91E3D4A9-9409-4926-98C3-067664FDECE4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В074 – Градостроительство, строительные работы и гражданское строительство (геодезия и картография)</a:t>
          </a:r>
          <a:endParaRPr lang="ru-RU" sz="1800" b="1" dirty="0"/>
        </a:p>
      </dgm:t>
    </dgm:pt>
    <dgm:pt modelId="{42B6C502-FB3A-436E-A082-177D980C36E8}" type="parTrans" cxnId="{A0438CBA-781A-4872-A0DC-B3F3DAE8C19A}">
      <dgm:prSet/>
      <dgm:spPr/>
      <dgm:t>
        <a:bodyPr/>
        <a:lstStyle/>
        <a:p>
          <a:endParaRPr lang="ru-RU" sz="1800" b="1"/>
        </a:p>
      </dgm:t>
    </dgm:pt>
    <dgm:pt modelId="{E728A3A3-C591-4824-9BD5-38C09F57083F}" type="sibTrans" cxnId="{A0438CBA-781A-4872-A0DC-B3F3DAE8C19A}">
      <dgm:prSet/>
      <dgm:spPr/>
      <dgm:t>
        <a:bodyPr/>
        <a:lstStyle/>
        <a:p>
          <a:endParaRPr lang="ru-RU" sz="1800" b="1"/>
        </a:p>
      </dgm:t>
    </dgm:pt>
    <dgm:pt modelId="{16F4FA29-B96E-49C3-B427-AE3CFBFC586F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В075 – Кадастр и землеустройство </a:t>
          </a:r>
          <a:endParaRPr lang="ru-RU" sz="1800" b="1" dirty="0"/>
        </a:p>
      </dgm:t>
    </dgm:pt>
    <dgm:pt modelId="{F9347A84-313A-4E78-A302-1522F13CFE89}" type="parTrans" cxnId="{1EAD076B-20AA-4052-8871-D186B54EC05B}">
      <dgm:prSet/>
      <dgm:spPr/>
      <dgm:t>
        <a:bodyPr/>
        <a:lstStyle/>
        <a:p>
          <a:endParaRPr lang="ru-RU" sz="1800" b="1"/>
        </a:p>
      </dgm:t>
    </dgm:pt>
    <dgm:pt modelId="{3B3251BE-93E3-4712-B855-1C8126CB6EB3}" type="sibTrans" cxnId="{1EAD076B-20AA-4052-8871-D186B54EC05B}">
      <dgm:prSet/>
      <dgm:spPr/>
      <dgm:t>
        <a:bodyPr/>
        <a:lstStyle/>
        <a:p>
          <a:endParaRPr lang="ru-RU" sz="1800" b="1"/>
        </a:p>
      </dgm:t>
    </dgm:pt>
    <dgm:pt modelId="{0FDA02E2-F43B-4DD7-9358-2354B002235D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В073 – Архитектура</a:t>
          </a:r>
          <a:endParaRPr lang="ru-RU" sz="1800" b="1" dirty="0"/>
        </a:p>
      </dgm:t>
    </dgm:pt>
    <dgm:pt modelId="{16DB6FC0-758D-46DA-B019-AD4D96ED7100}" type="parTrans" cxnId="{95F67614-904B-42E1-807B-09C6B091BFA6}">
      <dgm:prSet/>
      <dgm:spPr/>
      <dgm:t>
        <a:bodyPr/>
        <a:lstStyle/>
        <a:p>
          <a:endParaRPr lang="ru-RU" sz="1800" b="1"/>
        </a:p>
      </dgm:t>
    </dgm:pt>
    <dgm:pt modelId="{89BCED30-7C74-4D46-ACA7-FC1A2BCA54BA}" type="sibTrans" cxnId="{95F67614-904B-42E1-807B-09C6B091BFA6}">
      <dgm:prSet/>
      <dgm:spPr/>
      <dgm:t>
        <a:bodyPr/>
        <a:lstStyle/>
        <a:p>
          <a:endParaRPr lang="ru-RU" sz="1800" b="1"/>
        </a:p>
      </dgm:t>
    </dgm:pt>
    <dgm:pt modelId="{01DF582F-EED4-4BCF-8817-060650774D6B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В046 – Финансы, экономика, банковское и страховое дело (оценка)</a:t>
          </a:r>
          <a:endParaRPr lang="ru-RU" sz="1800" b="1" dirty="0"/>
        </a:p>
      </dgm:t>
    </dgm:pt>
    <dgm:pt modelId="{8A7BB58C-1E97-423F-B7FB-C246424E60D4}" type="parTrans" cxnId="{69656178-9900-4648-BF56-5914F59E8C43}">
      <dgm:prSet/>
      <dgm:spPr/>
      <dgm:t>
        <a:bodyPr/>
        <a:lstStyle/>
        <a:p>
          <a:endParaRPr lang="ru-RU" sz="1800" b="1"/>
        </a:p>
      </dgm:t>
    </dgm:pt>
    <dgm:pt modelId="{0341EA11-BE2A-41BD-9424-8311E80AEBCA}" type="sibTrans" cxnId="{69656178-9900-4648-BF56-5914F59E8C43}">
      <dgm:prSet/>
      <dgm:spPr/>
      <dgm:t>
        <a:bodyPr/>
        <a:lstStyle/>
        <a:p>
          <a:endParaRPr lang="ru-RU" sz="1800" b="1"/>
        </a:p>
      </dgm:t>
    </dgm:pt>
    <dgm:pt modelId="{DE511458-4BF1-4E7D-91D4-989E729C6D21}" type="pres">
      <dgm:prSet presAssocID="{9D9B0B44-EC63-4A1A-B52F-4900E5DF0901}" presName="theList" presStyleCnt="0">
        <dgm:presLayoutVars>
          <dgm:dir/>
          <dgm:animLvl val="lvl"/>
          <dgm:resizeHandles val="exact"/>
        </dgm:presLayoutVars>
      </dgm:prSet>
      <dgm:spPr/>
    </dgm:pt>
    <dgm:pt modelId="{313520F2-C29F-47CD-9294-29E124F3089C}" type="pres">
      <dgm:prSet presAssocID="{EE5101FA-BBD6-40FE-96C3-2C2F1510E54D}" presName="compNode" presStyleCnt="0"/>
      <dgm:spPr/>
    </dgm:pt>
    <dgm:pt modelId="{6AC98395-5F5E-42F7-8565-7E442023ECD9}" type="pres">
      <dgm:prSet presAssocID="{EE5101FA-BBD6-40FE-96C3-2C2F1510E54D}" presName="aNode" presStyleLbl="bgShp" presStyleIdx="0" presStyleCnt="2"/>
      <dgm:spPr/>
    </dgm:pt>
    <dgm:pt modelId="{44ADE17D-16CC-4F0C-A501-32F30CF1883F}" type="pres">
      <dgm:prSet presAssocID="{EE5101FA-BBD6-40FE-96C3-2C2F1510E54D}" presName="textNode" presStyleLbl="bgShp" presStyleIdx="0" presStyleCnt="2"/>
      <dgm:spPr/>
    </dgm:pt>
    <dgm:pt modelId="{C4BA0C29-94AB-4B49-9087-CD1F56DE26A3}" type="pres">
      <dgm:prSet presAssocID="{EE5101FA-BBD6-40FE-96C3-2C2F1510E54D}" presName="compChildNode" presStyleCnt="0"/>
      <dgm:spPr/>
    </dgm:pt>
    <dgm:pt modelId="{A2673B26-2C9B-401B-8DC8-9B06352C3796}" type="pres">
      <dgm:prSet presAssocID="{EE5101FA-BBD6-40FE-96C3-2C2F1510E54D}" presName="theInnerList" presStyleCnt="0"/>
      <dgm:spPr/>
    </dgm:pt>
    <dgm:pt modelId="{A59CBFD4-4981-4803-8658-51679017E84F}" type="pres">
      <dgm:prSet presAssocID="{C224BEBC-9FD3-4CF4-9764-6BB20DF84EB6}" presName="childNode" presStyleLbl="node1" presStyleIdx="0" presStyleCnt="7" custScaleX="113996" custScaleY="587266" custLinFactY="-245725" custLinFactNeighborX="-459" custLinFactNeighborY="-300000">
        <dgm:presLayoutVars>
          <dgm:bulletEnabled val="1"/>
        </dgm:presLayoutVars>
      </dgm:prSet>
      <dgm:spPr/>
    </dgm:pt>
    <dgm:pt modelId="{F21F38A7-D0A0-43A1-84FC-11E19892CAF3}" type="pres">
      <dgm:prSet presAssocID="{C224BEBC-9FD3-4CF4-9764-6BB20DF84EB6}" presName="aSpace2" presStyleCnt="0"/>
      <dgm:spPr/>
    </dgm:pt>
    <dgm:pt modelId="{3E18C0A6-C9FD-452D-8982-28B821EF6BFE}" type="pres">
      <dgm:prSet presAssocID="{01DF582F-EED4-4BCF-8817-060650774D6B}" presName="childNode" presStyleLbl="node1" presStyleIdx="1" presStyleCnt="7" custScaleX="116228" custScaleY="886487" custLinFactY="-150380" custLinFactNeighborX="-459" custLinFactNeighborY="-200000">
        <dgm:presLayoutVars>
          <dgm:bulletEnabled val="1"/>
        </dgm:presLayoutVars>
      </dgm:prSet>
      <dgm:spPr/>
    </dgm:pt>
    <dgm:pt modelId="{AF1BB6FC-5CA9-499F-AEA3-2B0D0C343123}" type="pres">
      <dgm:prSet presAssocID="{01DF582F-EED4-4BCF-8817-060650774D6B}" presName="aSpace2" presStyleCnt="0"/>
      <dgm:spPr/>
    </dgm:pt>
    <dgm:pt modelId="{537BD838-994D-46C0-900F-6A7F20D34161}" type="pres">
      <dgm:prSet presAssocID="{0FDA02E2-F43B-4DD7-9358-2354B002235D}" presName="childNode" presStyleLbl="node1" presStyleIdx="2" presStyleCnt="7" custScaleX="116228" custScaleY="321123" custLinFactY="-42761" custLinFactNeighborX="-459" custLinFactNeighborY="-100000">
        <dgm:presLayoutVars>
          <dgm:bulletEnabled val="1"/>
        </dgm:presLayoutVars>
      </dgm:prSet>
      <dgm:spPr/>
    </dgm:pt>
    <dgm:pt modelId="{7EDE41CD-59BC-4823-AEE9-28AE104DD97C}" type="pres">
      <dgm:prSet presAssocID="{0FDA02E2-F43B-4DD7-9358-2354B002235D}" presName="aSpace2" presStyleCnt="0"/>
      <dgm:spPr/>
    </dgm:pt>
    <dgm:pt modelId="{2F52F7C3-4CF9-4EFF-96BF-16661BAD8703}" type="pres">
      <dgm:prSet presAssocID="{91E3D4A9-9409-4926-98C3-067664FDECE4}" presName="childNode" presStyleLbl="node1" presStyleIdx="3" presStyleCnt="7" custScaleX="119609" custScaleY="1219341" custLinFactY="67655" custLinFactNeighborX="-1068" custLinFactNeighborY="100000">
        <dgm:presLayoutVars>
          <dgm:bulletEnabled val="1"/>
        </dgm:presLayoutVars>
      </dgm:prSet>
      <dgm:spPr/>
    </dgm:pt>
    <dgm:pt modelId="{479214A5-34B7-4548-9DCD-9AB42BE12571}" type="pres">
      <dgm:prSet presAssocID="{91E3D4A9-9409-4926-98C3-067664FDECE4}" presName="aSpace2" presStyleCnt="0"/>
      <dgm:spPr/>
    </dgm:pt>
    <dgm:pt modelId="{25B73F20-DEC8-4210-96C7-8961B628473F}" type="pres">
      <dgm:prSet presAssocID="{16F4FA29-B96E-49C3-B427-AE3CFBFC586F}" presName="childNode" presStyleLbl="node1" presStyleIdx="4" presStyleCnt="7" custScaleX="119945" custScaleY="266539" custLinFactY="82796" custLinFactNeighborX="-460" custLinFactNeighborY="100000">
        <dgm:presLayoutVars>
          <dgm:bulletEnabled val="1"/>
        </dgm:presLayoutVars>
      </dgm:prSet>
      <dgm:spPr/>
    </dgm:pt>
    <dgm:pt modelId="{D8F85889-0487-4468-B4AF-35A6D679BA11}" type="pres">
      <dgm:prSet presAssocID="{EE5101FA-BBD6-40FE-96C3-2C2F1510E54D}" presName="aSpace" presStyleCnt="0"/>
      <dgm:spPr/>
    </dgm:pt>
    <dgm:pt modelId="{BE511FFE-C418-4B22-AA88-FE7AB8EB10DA}" type="pres">
      <dgm:prSet presAssocID="{4429994B-102E-4815-86B7-03F6BD7C02B0}" presName="compNode" presStyleCnt="0"/>
      <dgm:spPr/>
    </dgm:pt>
    <dgm:pt modelId="{044714C1-97DE-4D52-A5AC-D5DE77DD73CB}" type="pres">
      <dgm:prSet presAssocID="{4429994B-102E-4815-86B7-03F6BD7C02B0}" presName="aNode" presStyleLbl="bgShp" presStyleIdx="1" presStyleCnt="2"/>
      <dgm:spPr/>
    </dgm:pt>
    <dgm:pt modelId="{F35120F7-C364-4D78-B1B4-50FE7D4869B8}" type="pres">
      <dgm:prSet presAssocID="{4429994B-102E-4815-86B7-03F6BD7C02B0}" presName="textNode" presStyleLbl="bgShp" presStyleIdx="1" presStyleCnt="2"/>
      <dgm:spPr/>
    </dgm:pt>
    <dgm:pt modelId="{E1A2B079-FBBE-42CA-9995-745E63A27F61}" type="pres">
      <dgm:prSet presAssocID="{4429994B-102E-4815-86B7-03F6BD7C02B0}" presName="compChildNode" presStyleCnt="0"/>
      <dgm:spPr/>
    </dgm:pt>
    <dgm:pt modelId="{02FDCA1B-2D25-4D41-BBFC-228DA1550A98}" type="pres">
      <dgm:prSet presAssocID="{4429994B-102E-4815-86B7-03F6BD7C02B0}" presName="theInnerList" presStyleCnt="0"/>
      <dgm:spPr/>
    </dgm:pt>
    <dgm:pt modelId="{06AC59FA-FA56-4189-A83D-1E96E714D574}" type="pres">
      <dgm:prSet presAssocID="{284DCCFA-AB74-4BDC-B355-5D458211B577}" presName="childNode" presStyleLbl="node1" presStyleIdx="5" presStyleCnt="7" custScaleX="117148">
        <dgm:presLayoutVars>
          <dgm:bulletEnabled val="1"/>
        </dgm:presLayoutVars>
      </dgm:prSet>
      <dgm:spPr/>
    </dgm:pt>
    <dgm:pt modelId="{A353A266-4ADF-49A2-AC50-FBE9CCE19BCA}" type="pres">
      <dgm:prSet presAssocID="{284DCCFA-AB74-4BDC-B355-5D458211B577}" presName="aSpace2" presStyleCnt="0"/>
      <dgm:spPr/>
    </dgm:pt>
    <dgm:pt modelId="{8150E188-1941-4B9B-A22A-983FF08B93A5}" type="pres">
      <dgm:prSet presAssocID="{61032441-85F5-4920-861A-E7D24EC78D96}" presName="childNode" presStyleLbl="node1" presStyleIdx="6" presStyleCnt="7" custScaleX="119068" custLinFactNeighborX="-960" custLinFactNeighborY="-2443">
        <dgm:presLayoutVars>
          <dgm:bulletEnabled val="1"/>
        </dgm:presLayoutVars>
      </dgm:prSet>
      <dgm:spPr/>
    </dgm:pt>
  </dgm:ptLst>
  <dgm:cxnLst>
    <dgm:cxn modelId="{95F67614-904B-42E1-807B-09C6B091BFA6}" srcId="{EE5101FA-BBD6-40FE-96C3-2C2F1510E54D}" destId="{0FDA02E2-F43B-4DD7-9358-2354B002235D}" srcOrd="2" destOrd="0" parTransId="{16DB6FC0-758D-46DA-B019-AD4D96ED7100}" sibTransId="{89BCED30-7C74-4D46-ACA7-FC1A2BCA54BA}"/>
    <dgm:cxn modelId="{F1C6D72F-5F6D-4910-9515-A1726882F9C7}" srcId="{4429994B-102E-4815-86B7-03F6BD7C02B0}" destId="{61032441-85F5-4920-861A-E7D24EC78D96}" srcOrd="1" destOrd="0" parTransId="{7DC4ADDB-5FE8-4105-98A9-5A48B0D3B83B}" sibTransId="{F4CB9338-FE5E-4325-B73F-7B9128E9D7B1}"/>
    <dgm:cxn modelId="{A02E3A3F-8D31-4FD1-B2E7-E9349B2CD87D}" type="presOf" srcId="{4429994B-102E-4815-86B7-03F6BD7C02B0}" destId="{044714C1-97DE-4D52-A5AC-D5DE77DD73CB}" srcOrd="0" destOrd="0" presId="urn:microsoft.com/office/officeart/2005/8/layout/lProcess2"/>
    <dgm:cxn modelId="{A73EE743-8DF6-4025-A6F2-257CB7276139}" type="presOf" srcId="{284DCCFA-AB74-4BDC-B355-5D458211B577}" destId="{06AC59FA-FA56-4189-A83D-1E96E714D574}" srcOrd="0" destOrd="0" presId="urn:microsoft.com/office/officeart/2005/8/layout/lProcess2"/>
    <dgm:cxn modelId="{40F53149-E3A5-435D-B3B2-83E6325119C9}" srcId="{9D9B0B44-EC63-4A1A-B52F-4900E5DF0901}" destId="{4429994B-102E-4815-86B7-03F6BD7C02B0}" srcOrd="1" destOrd="0" parTransId="{4568110C-1F81-423C-982C-F60FD7FF9545}" sibTransId="{9E1242C0-AFA7-4D47-96F7-33A41F58D59A}"/>
    <dgm:cxn modelId="{A1B43A69-73B7-4FEF-AF9D-8579C06F0700}" srcId="{9D9B0B44-EC63-4A1A-B52F-4900E5DF0901}" destId="{EE5101FA-BBD6-40FE-96C3-2C2F1510E54D}" srcOrd="0" destOrd="0" parTransId="{79CDEF05-87F2-4138-AE77-8BF42A28B27F}" sibTransId="{61F213BD-BE40-40B3-8640-56BADD2A1A3D}"/>
    <dgm:cxn modelId="{1EAD076B-20AA-4052-8871-D186B54EC05B}" srcId="{EE5101FA-BBD6-40FE-96C3-2C2F1510E54D}" destId="{16F4FA29-B96E-49C3-B427-AE3CFBFC586F}" srcOrd="4" destOrd="0" parTransId="{F9347A84-313A-4E78-A302-1522F13CFE89}" sibTransId="{3B3251BE-93E3-4712-B855-1C8126CB6EB3}"/>
    <dgm:cxn modelId="{49A25B4F-54EF-4C8E-B0FE-82FD7213458C}" type="presOf" srcId="{EE5101FA-BBD6-40FE-96C3-2C2F1510E54D}" destId="{6AC98395-5F5E-42F7-8565-7E442023ECD9}" srcOrd="0" destOrd="0" presId="urn:microsoft.com/office/officeart/2005/8/layout/lProcess2"/>
    <dgm:cxn modelId="{69656178-9900-4648-BF56-5914F59E8C43}" srcId="{EE5101FA-BBD6-40FE-96C3-2C2F1510E54D}" destId="{01DF582F-EED4-4BCF-8817-060650774D6B}" srcOrd="1" destOrd="0" parTransId="{8A7BB58C-1E97-423F-B7FB-C246424E60D4}" sibTransId="{0341EA11-BE2A-41BD-9424-8311E80AEBCA}"/>
    <dgm:cxn modelId="{8A25B079-15F9-4C6E-8424-F11B29C34E21}" type="presOf" srcId="{EE5101FA-BBD6-40FE-96C3-2C2F1510E54D}" destId="{44ADE17D-16CC-4F0C-A501-32F30CF1883F}" srcOrd="1" destOrd="0" presId="urn:microsoft.com/office/officeart/2005/8/layout/lProcess2"/>
    <dgm:cxn modelId="{53B3B786-1B24-4B84-B35D-F7DF247FCBFD}" type="presOf" srcId="{4429994B-102E-4815-86B7-03F6BD7C02B0}" destId="{F35120F7-C364-4D78-B1B4-50FE7D4869B8}" srcOrd="1" destOrd="0" presId="urn:microsoft.com/office/officeart/2005/8/layout/lProcess2"/>
    <dgm:cxn modelId="{5946FFA3-CABF-4567-9EB6-848E73971351}" type="presOf" srcId="{01DF582F-EED4-4BCF-8817-060650774D6B}" destId="{3E18C0A6-C9FD-452D-8982-28B821EF6BFE}" srcOrd="0" destOrd="0" presId="urn:microsoft.com/office/officeart/2005/8/layout/lProcess2"/>
    <dgm:cxn modelId="{14F67CA6-8559-4E03-98B6-DE8BAFEB39F9}" type="presOf" srcId="{61032441-85F5-4920-861A-E7D24EC78D96}" destId="{8150E188-1941-4B9B-A22A-983FF08B93A5}" srcOrd="0" destOrd="0" presId="urn:microsoft.com/office/officeart/2005/8/layout/lProcess2"/>
    <dgm:cxn modelId="{C1718AAE-1E59-44EE-82ED-D47104557D1A}" type="presOf" srcId="{0FDA02E2-F43B-4DD7-9358-2354B002235D}" destId="{537BD838-994D-46C0-900F-6A7F20D34161}" srcOrd="0" destOrd="0" presId="urn:microsoft.com/office/officeart/2005/8/layout/lProcess2"/>
    <dgm:cxn modelId="{D7B7B7B8-5976-4EEC-AE9B-885F9EA9D3B3}" srcId="{4429994B-102E-4815-86B7-03F6BD7C02B0}" destId="{284DCCFA-AB74-4BDC-B355-5D458211B577}" srcOrd="0" destOrd="0" parTransId="{888212E5-E0C8-4376-AB25-754F48E411D7}" sibTransId="{7EB66769-52D5-4F79-8D4B-7AAB928AF897}"/>
    <dgm:cxn modelId="{A0438CBA-781A-4872-A0DC-B3F3DAE8C19A}" srcId="{EE5101FA-BBD6-40FE-96C3-2C2F1510E54D}" destId="{91E3D4A9-9409-4926-98C3-067664FDECE4}" srcOrd="3" destOrd="0" parTransId="{42B6C502-FB3A-436E-A082-177D980C36E8}" sibTransId="{E728A3A3-C591-4824-9BD5-38C09F57083F}"/>
    <dgm:cxn modelId="{0EF7A7C9-946D-4C04-9C92-35C03D137666}" type="presOf" srcId="{C224BEBC-9FD3-4CF4-9764-6BB20DF84EB6}" destId="{A59CBFD4-4981-4803-8658-51679017E84F}" srcOrd="0" destOrd="0" presId="urn:microsoft.com/office/officeart/2005/8/layout/lProcess2"/>
    <dgm:cxn modelId="{7D769DCA-E6C4-436B-AAFA-E059E9705FCF}" type="presOf" srcId="{16F4FA29-B96E-49C3-B427-AE3CFBFC586F}" destId="{25B73F20-DEC8-4210-96C7-8961B628473F}" srcOrd="0" destOrd="0" presId="urn:microsoft.com/office/officeart/2005/8/layout/lProcess2"/>
    <dgm:cxn modelId="{3DBC71D6-6F0B-463C-84EA-FE9E4F216219}" type="presOf" srcId="{9D9B0B44-EC63-4A1A-B52F-4900E5DF0901}" destId="{DE511458-4BF1-4E7D-91D4-989E729C6D21}" srcOrd="0" destOrd="0" presId="urn:microsoft.com/office/officeart/2005/8/layout/lProcess2"/>
    <dgm:cxn modelId="{988674DE-EC80-4EB5-9FD3-4ED580F4B916}" type="presOf" srcId="{91E3D4A9-9409-4926-98C3-067664FDECE4}" destId="{2F52F7C3-4CF9-4EFF-96BF-16661BAD8703}" srcOrd="0" destOrd="0" presId="urn:microsoft.com/office/officeart/2005/8/layout/lProcess2"/>
    <dgm:cxn modelId="{B81913EF-CFD8-47B4-8C37-9819056C3485}" srcId="{EE5101FA-BBD6-40FE-96C3-2C2F1510E54D}" destId="{C224BEBC-9FD3-4CF4-9764-6BB20DF84EB6}" srcOrd="0" destOrd="0" parTransId="{73B13ACA-02F2-4670-A98C-62232995B407}" sibTransId="{D9936CF0-83EB-4D7D-AE65-3B96B24DBC80}"/>
    <dgm:cxn modelId="{4234B47C-3774-4F4B-8647-F44BF962772C}" type="presParOf" srcId="{DE511458-4BF1-4E7D-91D4-989E729C6D21}" destId="{313520F2-C29F-47CD-9294-29E124F3089C}" srcOrd="0" destOrd="0" presId="urn:microsoft.com/office/officeart/2005/8/layout/lProcess2"/>
    <dgm:cxn modelId="{98E9CAA4-D29C-429D-B5BB-61BDD459F8A5}" type="presParOf" srcId="{313520F2-C29F-47CD-9294-29E124F3089C}" destId="{6AC98395-5F5E-42F7-8565-7E442023ECD9}" srcOrd="0" destOrd="0" presId="urn:microsoft.com/office/officeart/2005/8/layout/lProcess2"/>
    <dgm:cxn modelId="{046A8F5F-E959-44C9-AD9A-0BB00AA3C5F3}" type="presParOf" srcId="{313520F2-C29F-47CD-9294-29E124F3089C}" destId="{44ADE17D-16CC-4F0C-A501-32F30CF1883F}" srcOrd="1" destOrd="0" presId="urn:microsoft.com/office/officeart/2005/8/layout/lProcess2"/>
    <dgm:cxn modelId="{FA906C58-72F1-4CCD-A129-B4226733C58D}" type="presParOf" srcId="{313520F2-C29F-47CD-9294-29E124F3089C}" destId="{C4BA0C29-94AB-4B49-9087-CD1F56DE26A3}" srcOrd="2" destOrd="0" presId="urn:microsoft.com/office/officeart/2005/8/layout/lProcess2"/>
    <dgm:cxn modelId="{756F19BA-1DF5-4DDA-BFDD-20908E3C54A1}" type="presParOf" srcId="{C4BA0C29-94AB-4B49-9087-CD1F56DE26A3}" destId="{A2673B26-2C9B-401B-8DC8-9B06352C3796}" srcOrd="0" destOrd="0" presId="urn:microsoft.com/office/officeart/2005/8/layout/lProcess2"/>
    <dgm:cxn modelId="{4D8E3514-D5C1-435C-ACC7-07DFF7C51BB5}" type="presParOf" srcId="{A2673B26-2C9B-401B-8DC8-9B06352C3796}" destId="{A59CBFD4-4981-4803-8658-51679017E84F}" srcOrd="0" destOrd="0" presId="urn:microsoft.com/office/officeart/2005/8/layout/lProcess2"/>
    <dgm:cxn modelId="{5DF74C37-7CF8-4545-A7E9-F69159ECDC4F}" type="presParOf" srcId="{A2673B26-2C9B-401B-8DC8-9B06352C3796}" destId="{F21F38A7-D0A0-43A1-84FC-11E19892CAF3}" srcOrd="1" destOrd="0" presId="urn:microsoft.com/office/officeart/2005/8/layout/lProcess2"/>
    <dgm:cxn modelId="{ADAD26E3-A823-425E-9E9A-CBEDE59CBAEC}" type="presParOf" srcId="{A2673B26-2C9B-401B-8DC8-9B06352C3796}" destId="{3E18C0A6-C9FD-452D-8982-28B821EF6BFE}" srcOrd="2" destOrd="0" presId="urn:microsoft.com/office/officeart/2005/8/layout/lProcess2"/>
    <dgm:cxn modelId="{29063323-96E1-4AA7-A5A5-EDA60779C146}" type="presParOf" srcId="{A2673B26-2C9B-401B-8DC8-9B06352C3796}" destId="{AF1BB6FC-5CA9-499F-AEA3-2B0D0C343123}" srcOrd="3" destOrd="0" presId="urn:microsoft.com/office/officeart/2005/8/layout/lProcess2"/>
    <dgm:cxn modelId="{55452B74-EB41-4D3B-9629-0CAF75B86B34}" type="presParOf" srcId="{A2673B26-2C9B-401B-8DC8-9B06352C3796}" destId="{537BD838-994D-46C0-900F-6A7F20D34161}" srcOrd="4" destOrd="0" presId="urn:microsoft.com/office/officeart/2005/8/layout/lProcess2"/>
    <dgm:cxn modelId="{BE4A6832-B710-49D9-B3B8-EB553A0A93C9}" type="presParOf" srcId="{A2673B26-2C9B-401B-8DC8-9B06352C3796}" destId="{7EDE41CD-59BC-4823-AEE9-28AE104DD97C}" srcOrd="5" destOrd="0" presId="urn:microsoft.com/office/officeart/2005/8/layout/lProcess2"/>
    <dgm:cxn modelId="{C2E503A1-1344-4741-A836-7BC7ACB7B8C0}" type="presParOf" srcId="{A2673B26-2C9B-401B-8DC8-9B06352C3796}" destId="{2F52F7C3-4CF9-4EFF-96BF-16661BAD8703}" srcOrd="6" destOrd="0" presId="urn:microsoft.com/office/officeart/2005/8/layout/lProcess2"/>
    <dgm:cxn modelId="{8D7E1688-0FB5-4238-BEDF-3526571D9947}" type="presParOf" srcId="{A2673B26-2C9B-401B-8DC8-9B06352C3796}" destId="{479214A5-34B7-4548-9DCD-9AB42BE12571}" srcOrd="7" destOrd="0" presId="urn:microsoft.com/office/officeart/2005/8/layout/lProcess2"/>
    <dgm:cxn modelId="{80C61217-B283-43D5-B755-A801FC4C0516}" type="presParOf" srcId="{A2673B26-2C9B-401B-8DC8-9B06352C3796}" destId="{25B73F20-DEC8-4210-96C7-8961B628473F}" srcOrd="8" destOrd="0" presId="urn:microsoft.com/office/officeart/2005/8/layout/lProcess2"/>
    <dgm:cxn modelId="{BE27CD85-C567-4DE8-98A3-A36854228266}" type="presParOf" srcId="{DE511458-4BF1-4E7D-91D4-989E729C6D21}" destId="{D8F85889-0487-4468-B4AF-35A6D679BA11}" srcOrd="1" destOrd="0" presId="urn:microsoft.com/office/officeart/2005/8/layout/lProcess2"/>
    <dgm:cxn modelId="{173A8673-954D-4BA6-B794-9A6EC7EA26C5}" type="presParOf" srcId="{DE511458-4BF1-4E7D-91D4-989E729C6D21}" destId="{BE511FFE-C418-4B22-AA88-FE7AB8EB10DA}" srcOrd="2" destOrd="0" presId="urn:microsoft.com/office/officeart/2005/8/layout/lProcess2"/>
    <dgm:cxn modelId="{E8C545AF-B751-4437-A4A2-2ED3766CE06B}" type="presParOf" srcId="{BE511FFE-C418-4B22-AA88-FE7AB8EB10DA}" destId="{044714C1-97DE-4D52-A5AC-D5DE77DD73CB}" srcOrd="0" destOrd="0" presId="urn:microsoft.com/office/officeart/2005/8/layout/lProcess2"/>
    <dgm:cxn modelId="{9B7720CD-EACA-4676-B2BC-2FA743D2666B}" type="presParOf" srcId="{BE511FFE-C418-4B22-AA88-FE7AB8EB10DA}" destId="{F35120F7-C364-4D78-B1B4-50FE7D4869B8}" srcOrd="1" destOrd="0" presId="urn:microsoft.com/office/officeart/2005/8/layout/lProcess2"/>
    <dgm:cxn modelId="{9A1B0B4F-9D09-48E1-A8E1-009964CC4954}" type="presParOf" srcId="{BE511FFE-C418-4B22-AA88-FE7AB8EB10DA}" destId="{E1A2B079-FBBE-42CA-9995-745E63A27F61}" srcOrd="2" destOrd="0" presId="urn:microsoft.com/office/officeart/2005/8/layout/lProcess2"/>
    <dgm:cxn modelId="{01DD785F-D181-42B9-9D3C-20CCC61CAC91}" type="presParOf" srcId="{E1A2B079-FBBE-42CA-9995-745E63A27F61}" destId="{02FDCA1B-2D25-4D41-BBFC-228DA1550A98}" srcOrd="0" destOrd="0" presId="urn:microsoft.com/office/officeart/2005/8/layout/lProcess2"/>
    <dgm:cxn modelId="{DAA9A115-F828-44CA-A570-746EA3DB184C}" type="presParOf" srcId="{02FDCA1B-2D25-4D41-BBFC-228DA1550A98}" destId="{06AC59FA-FA56-4189-A83D-1E96E714D574}" srcOrd="0" destOrd="0" presId="urn:microsoft.com/office/officeart/2005/8/layout/lProcess2"/>
    <dgm:cxn modelId="{B1E81818-070D-4C56-A616-C0A9917651DC}" type="presParOf" srcId="{02FDCA1B-2D25-4D41-BBFC-228DA1550A98}" destId="{A353A266-4ADF-49A2-AC50-FBE9CCE19BCA}" srcOrd="1" destOrd="0" presId="urn:microsoft.com/office/officeart/2005/8/layout/lProcess2"/>
    <dgm:cxn modelId="{4F55B3E8-1A8B-4CE0-B3DA-A0A302CE33D3}" type="presParOf" srcId="{02FDCA1B-2D25-4D41-BBFC-228DA1550A98}" destId="{8150E188-1941-4B9B-A22A-983FF08B93A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9B0B44-EC63-4A1A-B52F-4900E5DF0901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5101FA-BBD6-40FE-96C3-2C2F1510E54D}">
      <dgm:prSet custT="1"/>
      <dgm:spPr/>
      <dgm:t>
        <a:bodyPr/>
        <a:lstStyle/>
        <a:p>
          <a:pPr rtl="0"/>
          <a:r>
            <a:rPr lang="ru-RU" sz="1800" b="1" dirty="0"/>
            <a:t>Энергетический факультет</a:t>
          </a:r>
        </a:p>
      </dgm:t>
    </dgm:pt>
    <dgm:pt modelId="{79CDEF05-87F2-4138-AE77-8BF42A28B27F}" type="par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61F213BD-BE40-40B3-8640-56BADD2A1A3D}" type="sibTrans" cxnId="{A1B43A69-73B7-4FEF-AF9D-8579C06F0700}">
      <dgm:prSet/>
      <dgm:spPr/>
      <dgm:t>
        <a:bodyPr/>
        <a:lstStyle/>
        <a:p>
          <a:endParaRPr lang="ru-RU" sz="1800" b="1"/>
        </a:p>
      </dgm:t>
    </dgm:pt>
    <dgm:pt modelId="{4429994B-102E-4815-86B7-03F6BD7C02B0}">
      <dgm:prSet custT="1"/>
      <dgm:spPr/>
      <dgm:t>
        <a:bodyPr/>
        <a:lstStyle/>
        <a:p>
          <a:pPr rtl="0"/>
          <a:r>
            <a:rPr lang="ru-RU" sz="1800" b="1" dirty="0"/>
            <a:t>Экономический факультет</a:t>
          </a:r>
        </a:p>
      </dgm:t>
    </dgm:pt>
    <dgm:pt modelId="{4568110C-1F81-423C-982C-F60FD7FF9545}" type="parTrans" cxnId="{40F53149-E3A5-435D-B3B2-83E6325119C9}">
      <dgm:prSet/>
      <dgm:spPr/>
      <dgm:t>
        <a:bodyPr/>
        <a:lstStyle/>
        <a:p>
          <a:endParaRPr lang="ru-RU" sz="1800" b="1"/>
        </a:p>
      </dgm:t>
    </dgm:pt>
    <dgm:pt modelId="{9E1242C0-AFA7-4D47-96F7-33A41F58D59A}" type="sibTrans" cxnId="{40F53149-E3A5-435D-B3B2-83E6325119C9}">
      <dgm:prSet/>
      <dgm:spPr/>
      <dgm:t>
        <a:bodyPr/>
        <a:lstStyle/>
        <a:p>
          <a:endParaRPr lang="ru-RU" sz="1800" b="1"/>
        </a:p>
      </dgm:t>
    </dgm:pt>
    <dgm:pt modelId="{284DCCFA-AB74-4BDC-B355-5D458211B577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В044 – Менеджмент и управление (экономика, менеджмент)</a:t>
          </a:r>
          <a:endParaRPr lang="ru-RU" sz="1800" b="1" dirty="0"/>
        </a:p>
      </dgm:t>
    </dgm:pt>
    <dgm:pt modelId="{888212E5-E0C8-4376-AB25-754F48E411D7}" type="parTrans" cxnId="{D7B7B7B8-5976-4EEC-AE9B-885F9EA9D3B3}">
      <dgm:prSet/>
      <dgm:spPr/>
      <dgm:t>
        <a:bodyPr/>
        <a:lstStyle/>
        <a:p>
          <a:endParaRPr lang="ru-RU" sz="1800" b="1"/>
        </a:p>
      </dgm:t>
    </dgm:pt>
    <dgm:pt modelId="{7EB66769-52D5-4F79-8D4B-7AAB928AF897}" type="sibTrans" cxnId="{D7B7B7B8-5976-4EEC-AE9B-885F9EA9D3B3}">
      <dgm:prSet/>
      <dgm:spPr/>
      <dgm:t>
        <a:bodyPr/>
        <a:lstStyle/>
        <a:p>
          <a:endParaRPr lang="ru-RU" sz="1800" b="1"/>
        </a:p>
      </dgm:t>
    </dgm:pt>
    <dgm:pt modelId="{C224BEBC-9FD3-4CF4-9764-6BB20DF84EB6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В059 – Коммуникации и коммуникационные технологии (радиотехника, электроника и телекоммуникации)</a:t>
          </a:r>
          <a:endParaRPr lang="ru-RU" sz="1800" b="1" dirty="0"/>
        </a:p>
      </dgm:t>
    </dgm:pt>
    <dgm:pt modelId="{73B13ACA-02F2-4670-A98C-62232995B407}" type="parTrans" cxnId="{B81913EF-CFD8-47B4-8C37-9819056C3485}">
      <dgm:prSet/>
      <dgm:spPr/>
      <dgm:t>
        <a:bodyPr/>
        <a:lstStyle/>
        <a:p>
          <a:endParaRPr lang="ru-RU" sz="1800" b="1"/>
        </a:p>
      </dgm:t>
    </dgm:pt>
    <dgm:pt modelId="{D9936CF0-83EB-4D7D-AE65-3B96B24DBC80}" type="sibTrans" cxnId="{B81913EF-CFD8-47B4-8C37-9819056C3485}">
      <dgm:prSet/>
      <dgm:spPr/>
      <dgm:t>
        <a:bodyPr/>
        <a:lstStyle/>
        <a:p>
          <a:endParaRPr lang="ru-RU" sz="1800" b="1"/>
        </a:p>
      </dgm:t>
    </dgm:pt>
    <dgm:pt modelId="{0DAB649F-213E-4792-9D92-ECBAFFD280DC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В062 – Электротехника и энергетика (теплоэнергетика, электроэнергетика) </a:t>
          </a:r>
          <a:endParaRPr lang="ru-RU" sz="1800" b="1" dirty="0"/>
        </a:p>
      </dgm:t>
    </dgm:pt>
    <dgm:pt modelId="{87BF5EC7-AF7B-47B6-9434-88A25040752B}" type="parTrans" cxnId="{E0FFF9C6-C900-46E6-8D29-BDD914A5FD3C}">
      <dgm:prSet/>
      <dgm:spPr/>
      <dgm:t>
        <a:bodyPr/>
        <a:lstStyle/>
        <a:p>
          <a:endParaRPr lang="ru-RU" sz="1800" b="1"/>
        </a:p>
      </dgm:t>
    </dgm:pt>
    <dgm:pt modelId="{C60C98D2-C313-47F0-B83B-2C2EBDA5A680}" type="sibTrans" cxnId="{E0FFF9C6-C900-46E6-8D29-BDD914A5FD3C}">
      <dgm:prSet/>
      <dgm:spPr/>
      <dgm:t>
        <a:bodyPr/>
        <a:lstStyle/>
        <a:p>
          <a:endParaRPr lang="ru-RU" sz="1800" b="1"/>
        </a:p>
      </dgm:t>
    </dgm:pt>
    <dgm:pt modelId="{C15D8FC7-6663-4250-A056-A169A1704D79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В045 - Аудит и налогообложение (учет и аудит)</a:t>
          </a:r>
          <a:endParaRPr lang="ru-RU" sz="1800" b="1" dirty="0"/>
        </a:p>
      </dgm:t>
    </dgm:pt>
    <dgm:pt modelId="{E79F8960-E648-497F-9F9B-F326806A36F7}" type="parTrans" cxnId="{19937A0D-6E41-4290-BA3F-5CD454B937FB}">
      <dgm:prSet/>
      <dgm:spPr/>
      <dgm:t>
        <a:bodyPr/>
        <a:lstStyle/>
        <a:p>
          <a:endParaRPr lang="ru-RU" sz="1800" b="1"/>
        </a:p>
      </dgm:t>
    </dgm:pt>
    <dgm:pt modelId="{F423BFB0-4C42-4FA1-8A8E-2FC2D97F1AB8}" type="sibTrans" cxnId="{19937A0D-6E41-4290-BA3F-5CD454B937FB}">
      <dgm:prSet/>
      <dgm:spPr/>
      <dgm:t>
        <a:bodyPr/>
        <a:lstStyle/>
        <a:p>
          <a:endParaRPr lang="ru-RU" sz="1800" b="1"/>
        </a:p>
      </dgm:t>
    </dgm:pt>
    <dgm:pt modelId="{26D0AF93-F9B9-4928-B2C5-734551413BDF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В046 – Финансы, экономика, банковское и  страховое дело (финансы)</a:t>
          </a:r>
          <a:endParaRPr lang="ru-RU" sz="1800" b="1" dirty="0"/>
        </a:p>
      </dgm:t>
    </dgm:pt>
    <dgm:pt modelId="{FA87EB2F-ED95-4DC6-B158-4BD723A1C591}" type="parTrans" cxnId="{9D5877AD-1DD1-43DA-96D7-E77E248399DF}">
      <dgm:prSet/>
      <dgm:spPr/>
      <dgm:t>
        <a:bodyPr/>
        <a:lstStyle/>
        <a:p>
          <a:endParaRPr lang="ru-RU" sz="1800" b="1"/>
        </a:p>
      </dgm:t>
    </dgm:pt>
    <dgm:pt modelId="{D37D1B25-1B5C-4EC9-8044-4E4199CF0AFD}" type="sibTrans" cxnId="{9D5877AD-1DD1-43DA-96D7-E77E248399DF}">
      <dgm:prSet/>
      <dgm:spPr/>
      <dgm:t>
        <a:bodyPr/>
        <a:lstStyle/>
        <a:p>
          <a:endParaRPr lang="ru-RU" sz="1800" b="1"/>
        </a:p>
      </dgm:t>
    </dgm:pt>
    <dgm:pt modelId="{EBF19ABE-C415-4D9A-B18C-6078B6FF24CC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В047 – Маркетинг и реклама (маркетинг)</a:t>
          </a:r>
          <a:endParaRPr lang="ru-RU" sz="1800" b="1" dirty="0"/>
        </a:p>
      </dgm:t>
    </dgm:pt>
    <dgm:pt modelId="{DAE05155-928F-466C-85FF-7E25E937E24F}" type="parTrans" cxnId="{E8E20E9F-2F3E-4941-85A5-5EDA7FC46291}">
      <dgm:prSet/>
      <dgm:spPr/>
      <dgm:t>
        <a:bodyPr/>
        <a:lstStyle/>
        <a:p>
          <a:endParaRPr lang="ru-RU" sz="1800" b="1"/>
        </a:p>
      </dgm:t>
    </dgm:pt>
    <dgm:pt modelId="{D20FCCE3-DD23-40E8-AA9D-25F87C388A2C}" type="sibTrans" cxnId="{E8E20E9F-2F3E-4941-85A5-5EDA7FC46291}">
      <dgm:prSet/>
      <dgm:spPr/>
      <dgm:t>
        <a:bodyPr/>
        <a:lstStyle/>
        <a:p>
          <a:endParaRPr lang="ru-RU" sz="1800" b="1"/>
        </a:p>
      </dgm:t>
    </dgm:pt>
    <dgm:pt modelId="{E5ED8710-E603-4375-BF06-36A5ABBECED2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В062 – Автоматизация и электротехника (автоматизация и управление) </a:t>
          </a:r>
          <a:endParaRPr lang="ru-RU" sz="1800" b="1" dirty="0">
            <a:solidFill>
              <a:srgbClr val="0070C0"/>
            </a:solidFill>
          </a:endParaRPr>
        </a:p>
      </dgm:t>
    </dgm:pt>
    <dgm:pt modelId="{CBC6E517-C0CD-47EA-830F-B374FACAC497}" type="parTrans" cxnId="{23BAFF26-BD7C-412D-9218-3FD74812977A}">
      <dgm:prSet/>
      <dgm:spPr/>
      <dgm:t>
        <a:bodyPr/>
        <a:lstStyle/>
        <a:p>
          <a:endParaRPr lang="ru-RU" sz="1800" b="1"/>
        </a:p>
      </dgm:t>
    </dgm:pt>
    <dgm:pt modelId="{6F6A7A3D-C67E-47CB-BD6B-269AA8DCCE1A}" type="sibTrans" cxnId="{23BAFF26-BD7C-412D-9218-3FD74812977A}">
      <dgm:prSet/>
      <dgm:spPr/>
      <dgm:t>
        <a:bodyPr/>
        <a:lstStyle/>
        <a:p>
          <a:endParaRPr lang="ru-RU" sz="1800" b="1"/>
        </a:p>
      </dgm:t>
    </dgm:pt>
    <dgm:pt modelId="{BDB664C8-E9D7-4CCE-B1F4-7CC3C5A3DDD2}">
      <dgm:prSet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/>
            </a:rPr>
            <a:t>В081 – Землеустройство (энергообеспечение сельского хозяйства)</a:t>
          </a:r>
          <a:endParaRPr lang="ru-RU" sz="1800" b="1" dirty="0"/>
        </a:p>
      </dgm:t>
    </dgm:pt>
    <dgm:pt modelId="{3CA37B41-E6FD-4426-9D10-E658A14F6EFC}" type="parTrans" cxnId="{3F8E5354-5A79-4E2A-A184-DBF00796FD57}">
      <dgm:prSet/>
      <dgm:spPr/>
      <dgm:t>
        <a:bodyPr/>
        <a:lstStyle/>
        <a:p>
          <a:endParaRPr lang="ru-RU" sz="1800" b="1"/>
        </a:p>
      </dgm:t>
    </dgm:pt>
    <dgm:pt modelId="{34B2D76B-BDEF-4B11-9A55-C21E2A8F2217}" type="sibTrans" cxnId="{3F8E5354-5A79-4E2A-A184-DBF00796FD57}">
      <dgm:prSet/>
      <dgm:spPr/>
      <dgm:t>
        <a:bodyPr/>
        <a:lstStyle/>
        <a:p>
          <a:endParaRPr lang="ru-RU" sz="1800" b="1"/>
        </a:p>
      </dgm:t>
    </dgm:pt>
    <dgm:pt modelId="{DE511458-4BF1-4E7D-91D4-989E729C6D21}" type="pres">
      <dgm:prSet presAssocID="{9D9B0B44-EC63-4A1A-B52F-4900E5DF0901}" presName="theList" presStyleCnt="0">
        <dgm:presLayoutVars>
          <dgm:dir/>
          <dgm:animLvl val="lvl"/>
          <dgm:resizeHandles val="exact"/>
        </dgm:presLayoutVars>
      </dgm:prSet>
      <dgm:spPr/>
    </dgm:pt>
    <dgm:pt modelId="{313520F2-C29F-47CD-9294-29E124F3089C}" type="pres">
      <dgm:prSet presAssocID="{EE5101FA-BBD6-40FE-96C3-2C2F1510E54D}" presName="compNode" presStyleCnt="0"/>
      <dgm:spPr/>
    </dgm:pt>
    <dgm:pt modelId="{6AC98395-5F5E-42F7-8565-7E442023ECD9}" type="pres">
      <dgm:prSet presAssocID="{EE5101FA-BBD6-40FE-96C3-2C2F1510E54D}" presName="aNode" presStyleLbl="bgShp" presStyleIdx="0" presStyleCnt="2" custLinFactNeighborX="-1456"/>
      <dgm:spPr/>
    </dgm:pt>
    <dgm:pt modelId="{44ADE17D-16CC-4F0C-A501-32F30CF1883F}" type="pres">
      <dgm:prSet presAssocID="{EE5101FA-BBD6-40FE-96C3-2C2F1510E54D}" presName="textNode" presStyleLbl="bgShp" presStyleIdx="0" presStyleCnt="2"/>
      <dgm:spPr/>
    </dgm:pt>
    <dgm:pt modelId="{C4BA0C29-94AB-4B49-9087-CD1F56DE26A3}" type="pres">
      <dgm:prSet presAssocID="{EE5101FA-BBD6-40FE-96C3-2C2F1510E54D}" presName="compChildNode" presStyleCnt="0"/>
      <dgm:spPr/>
    </dgm:pt>
    <dgm:pt modelId="{A2673B26-2C9B-401B-8DC8-9B06352C3796}" type="pres">
      <dgm:prSet presAssocID="{EE5101FA-BBD6-40FE-96C3-2C2F1510E54D}" presName="theInnerList" presStyleCnt="0"/>
      <dgm:spPr/>
    </dgm:pt>
    <dgm:pt modelId="{A59CBFD4-4981-4803-8658-51679017E84F}" type="pres">
      <dgm:prSet presAssocID="{C224BEBC-9FD3-4CF4-9764-6BB20DF84EB6}" presName="childNode" presStyleLbl="node1" presStyleIdx="0" presStyleCnt="8" custScaleX="120853" custScaleY="1150750" custLinFactY="-357658" custLinFactNeighborY="-400000">
        <dgm:presLayoutVars>
          <dgm:bulletEnabled val="1"/>
        </dgm:presLayoutVars>
      </dgm:prSet>
      <dgm:spPr/>
    </dgm:pt>
    <dgm:pt modelId="{F21F38A7-D0A0-43A1-84FC-11E19892CAF3}" type="pres">
      <dgm:prSet presAssocID="{C224BEBC-9FD3-4CF4-9764-6BB20DF84EB6}" presName="aSpace2" presStyleCnt="0"/>
      <dgm:spPr/>
    </dgm:pt>
    <dgm:pt modelId="{178FE1A9-5D95-4966-8966-2D84171FE261}" type="pres">
      <dgm:prSet presAssocID="{0DAB649F-213E-4792-9D92-ECBAFFD280DC}" presName="childNode" presStyleLbl="node1" presStyleIdx="1" presStyleCnt="8" custScaleX="120853" custScaleY="672722" custLinFactY="-253021" custLinFactNeighborY="-300000">
        <dgm:presLayoutVars>
          <dgm:bulletEnabled val="1"/>
        </dgm:presLayoutVars>
      </dgm:prSet>
      <dgm:spPr/>
    </dgm:pt>
    <dgm:pt modelId="{28E69E34-606F-42F5-A534-A4065AD4578F}" type="pres">
      <dgm:prSet presAssocID="{0DAB649F-213E-4792-9D92-ECBAFFD280DC}" presName="aSpace2" presStyleCnt="0"/>
      <dgm:spPr/>
    </dgm:pt>
    <dgm:pt modelId="{21C7B3C0-63B8-4928-B608-D80749CF9EEF}" type="pres">
      <dgm:prSet presAssocID="{E5ED8710-E603-4375-BF06-36A5ABBECED2}" presName="childNode" presStyleLbl="node1" presStyleIdx="2" presStyleCnt="8" custScaleX="120717" custScaleY="861061" custLinFactY="-104352" custLinFactNeighborY="-200000">
        <dgm:presLayoutVars>
          <dgm:bulletEnabled val="1"/>
        </dgm:presLayoutVars>
      </dgm:prSet>
      <dgm:spPr/>
    </dgm:pt>
    <dgm:pt modelId="{D6BA9A7E-582B-45DA-A29F-C3ECBD4573C7}" type="pres">
      <dgm:prSet presAssocID="{E5ED8710-E603-4375-BF06-36A5ABBECED2}" presName="aSpace2" presStyleCnt="0"/>
      <dgm:spPr/>
    </dgm:pt>
    <dgm:pt modelId="{32F311FD-4B06-4AD1-9A32-FE13FFFFD2A5}" type="pres">
      <dgm:prSet presAssocID="{BDB664C8-E9D7-4CCE-B1F4-7CC3C5A3DDD2}" presName="childNode" presStyleLbl="node1" presStyleIdx="3" presStyleCnt="8" custScaleX="120853" custScaleY="1003853">
        <dgm:presLayoutVars>
          <dgm:bulletEnabled val="1"/>
        </dgm:presLayoutVars>
      </dgm:prSet>
      <dgm:spPr/>
    </dgm:pt>
    <dgm:pt modelId="{D8F85889-0487-4468-B4AF-35A6D679BA11}" type="pres">
      <dgm:prSet presAssocID="{EE5101FA-BBD6-40FE-96C3-2C2F1510E54D}" presName="aSpace" presStyleCnt="0"/>
      <dgm:spPr/>
    </dgm:pt>
    <dgm:pt modelId="{BE511FFE-C418-4B22-AA88-FE7AB8EB10DA}" type="pres">
      <dgm:prSet presAssocID="{4429994B-102E-4815-86B7-03F6BD7C02B0}" presName="compNode" presStyleCnt="0"/>
      <dgm:spPr/>
    </dgm:pt>
    <dgm:pt modelId="{044714C1-97DE-4D52-A5AC-D5DE77DD73CB}" type="pres">
      <dgm:prSet presAssocID="{4429994B-102E-4815-86B7-03F6BD7C02B0}" presName="aNode" presStyleLbl="bgShp" presStyleIdx="1" presStyleCnt="2" custLinFactNeighborX="-504"/>
      <dgm:spPr/>
    </dgm:pt>
    <dgm:pt modelId="{F35120F7-C364-4D78-B1B4-50FE7D4869B8}" type="pres">
      <dgm:prSet presAssocID="{4429994B-102E-4815-86B7-03F6BD7C02B0}" presName="textNode" presStyleLbl="bgShp" presStyleIdx="1" presStyleCnt="2"/>
      <dgm:spPr/>
    </dgm:pt>
    <dgm:pt modelId="{E1A2B079-FBBE-42CA-9995-745E63A27F61}" type="pres">
      <dgm:prSet presAssocID="{4429994B-102E-4815-86B7-03F6BD7C02B0}" presName="compChildNode" presStyleCnt="0"/>
      <dgm:spPr/>
    </dgm:pt>
    <dgm:pt modelId="{02FDCA1B-2D25-4D41-BBFC-228DA1550A98}" type="pres">
      <dgm:prSet presAssocID="{4429994B-102E-4815-86B7-03F6BD7C02B0}" presName="theInnerList" presStyleCnt="0"/>
      <dgm:spPr/>
    </dgm:pt>
    <dgm:pt modelId="{06AC59FA-FA56-4189-A83D-1E96E714D574}" type="pres">
      <dgm:prSet presAssocID="{284DCCFA-AB74-4BDC-B355-5D458211B577}" presName="childNode" presStyleLbl="node1" presStyleIdx="4" presStyleCnt="8" custScaleX="117148" custScaleY="164672">
        <dgm:presLayoutVars>
          <dgm:bulletEnabled val="1"/>
        </dgm:presLayoutVars>
      </dgm:prSet>
      <dgm:spPr/>
    </dgm:pt>
    <dgm:pt modelId="{A353A266-4ADF-49A2-AC50-FBE9CCE19BCA}" type="pres">
      <dgm:prSet presAssocID="{284DCCFA-AB74-4BDC-B355-5D458211B577}" presName="aSpace2" presStyleCnt="0"/>
      <dgm:spPr/>
    </dgm:pt>
    <dgm:pt modelId="{D34132FD-A615-4972-8E8B-7B75DFCCA5AA}" type="pres">
      <dgm:prSet presAssocID="{C15D8FC7-6663-4250-A056-A169A1704D79}" presName="childNode" presStyleLbl="node1" presStyleIdx="5" presStyleCnt="8" custScaleX="117148">
        <dgm:presLayoutVars>
          <dgm:bulletEnabled val="1"/>
        </dgm:presLayoutVars>
      </dgm:prSet>
      <dgm:spPr/>
    </dgm:pt>
    <dgm:pt modelId="{CAAB64EC-C0AD-4528-BBC8-8ABCF182DEFA}" type="pres">
      <dgm:prSet presAssocID="{C15D8FC7-6663-4250-A056-A169A1704D79}" presName="aSpace2" presStyleCnt="0"/>
      <dgm:spPr/>
    </dgm:pt>
    <dgm:pt modelId="{B1F67099-AFF9-4652-A329-A85DC7B3D2A3}" type="pres">
      <dgm:prSet presAssocID="{26D0AF93-F9B9-4928-B2C5-734551413BDF}" presName="childNode" presStyleLbl="node1" presStyleIdx="6" presStyleCnt="8" custScaleX="117148" custScaleY="160026">
        <dgm:presLayoutVars>
          <dgm:bulletEnabled val="1"/>
        </dgm:presLayoutVars>
      </dgm:prSet>
      <dgm:spPr/>
    </dgm:pt>
    <dgm:pt modelId="{83F203A1-78A9-4660-AE25-646A5A03C4A1}" type="pres">
      <dgm:prSet presAssocID="{26D0AF93-F9B9-4928-B2C5-734551413BDF}" presName="aSpace2" presStyleCnt="0"/>
      <dgm:spPr/>
    </dgm:pt>
    <dgm:pt modelId="{66DC745F-6FF6-472F-AA0A-DE3204C0B4EF}" type="pres">
      <dgm:prSet presAssocID="{EBF19ABE-C415-4D9A-B18C-6078B6FF24CC}" presName="childNode" presStyleLbl="node1" presStyleIdx="7" presStyleCnt="8" custScaleX="117148">
        <dgm:presLayoutVars>
          <dgm:bulletEnabled val="1"/>
        </dgm:presLayoutVars>
      </dgm:prSet>
      <dgm:spPr/>
    </dgm:pt>
  </dgm:ptLst>
  <dgm:cxnLst>
    <dgm:cxn modelId="{6294E806-90DD-46DF-B126-BBE2311991D9}" type="presOf" srcId="{BDB664C8-E9D7-4CCE-B1F4-7CC3C5A3DDD2}" destId="{32F311FD-4B06-4AD1-9A32-FE13FFFFD2A5}" srcOrd="0" destOrd="0" presId="urn:microsoft.com/office/officeart/2005/8/layout/lProcess2"/>
    <dgm:cxn modelId="{11A03C09-D183-43CD-A8D2-BF8C10EC1D92}" type="presOf" srcId="{26D0AF93-F9B9-4928-B2C5-734551413BDF}" destId="{B1F67099-AFF9-4652-A329-A85DC7B3D2A3}" srcOrd="0" destOrd="0" presId="urn:microsoft.com/office/officeart/2005/8/layout/lProcess2"/>
    <dgm:cxn modelId="{B5A2D70A-F0F1-4917-92BB-8994648D5EA0}" type="presOf" srcId="{4429994B-102E-4815-86B7-03F6BD7C02B0}" destId="{F35120F7-C364-4D78-B1B4-50FE7D4869B8}" srcOrd="1" destOrd="0" presId="urn:microsoft.com/office/officeart/2005/8/layout/lProcess2"/>
    <dgm:cxn modelId="{19937A0D-6E41-4290-BA3F-5CD454B937FB}" srcId="{4429994B-102E-4815-86B7-03F6BD7C02B0}" destId="{C15D8FC7-6663-4250-A056-A169A1704D79}" srcOrd="1" destOrd="0" parTransId="{E79F8960-E648-497F-9F9B-F326806A36F7}" sibTransId="{F423BFB0-4C42-4FA1-8A8E-2FC2D97F1AB8}"/>
    <dgm:cxn modelId="{45ED1E19-5531-47EC-8467-BD55933BC9EE}" type="presOf" srcId="{4429994B-102E-4815-86B7-03F6BD7C02B0}" destId="{044714C1-97DE-4D52-A5AC-D5DE77DD73CB}" srcOrd="0" destOrd="0" presId="urn:microsoft.com/office/officeart/2005/8/layout/lProcess2"/>
    <dgm:cxn modelId="{23BAFF26-BD7C-412D-9218-3FD74812977A}" srcId="{EE5101FA-BBD6-40FE-96C3-2C2F1510E54D}" destId="{E5ED8710-E603-4375-BF06-36A5ABBECED2}" srcOrd="2" destOrd="0" parTransId="{CBC6E517-C0CD-47EA-830F-B374FACAC497}" sibTransId="{6F6A7A3D-C67E-47CB-BD6B-269AA8DCCE1A}"/>
    <dgm:cxn modelId="{38EF8328-2085-48F6-939D-542BBBDA7A6A}" type="presOf" srcId="{EE5101FA-BBD6-40FE-96C3-2C2F1510E54D}" destId="{6AC98395-5F5E-42F7-8565-7E442023ECD9}" srcOrd="0" destOrd="0" presId="urn:microsoft.com/office/officeart/2005/8/layout/lProcess2"/>
    <dgm:cxn modelId="{40F53149-E3A5-435D-B3B2-83E6325119C9}" srcId="{9D9B0B44-EC63-4A1A-B52F-4900E5DF0901}" destId="{4429994B-102E-4815-86B7-03F6BD7C02B0}" srcOrd="1" destOrd="0" parTransId="{4568110C-1F81-423C-982C-F60FD7FF9545}" sibTransId="{9E1242C0-AFA7-4D47-96F7-33A41F58D59A}"/>
    <dgm:cxn modelId="{A1B43A69-73B7-4FEF-AF9D-8579C06F0700}" srcId="{9D9B0B44-EC63-4A1A-B52F-4900E5DF0901}" destId="{EE5101FA-BBD6-40FE-96C3-2C2F1510E54D}" srcOrd="0" destOrd="0" parTransId="{79CDEF05-87F2-4138-AE77-8BF42A28B27F}" sibTransId="{61F213BD-BE40-40B3-8640-56BADD2A1A3D}"/>
    <dgm:cxn modelId="{7CC4084C-25D4-4DD3-A4B3-78FB9181DC3D}" type="presOf" srcId="{EBF19ABE-C415-4D9A-B18C-6078B6FF24CC}" destId="{66DC745F-6FF6-472F-AA0A-DE3204C0B4EF}" srcOrd="0" destOrd="0" presId="urn:microsoft.com/office/officeart/2005/8/layout/lProcess2"/>
    <dgm:cxn modelId="{3F8E5354-5A79-4E2A-A184-DBF00796FD57}" srcId="{EE5101FA-BBD6-40FE-96C3-2C2F1510E54D}" destId="{BDB664C8-E9D7-4CCE-B1F4-7CC3C5A3DDD2}" srcOrd="3" destOrd="0" parTransId="{3CA37B41-E6FD-4426-9D10-E658A14F6EFC}" sibTransId="{34B2D76B-BDEF-4B11-9A55-C21E2A8F2217}"/>
    <dgm:cxn modelId="{93C08281-623C-482A-8793-8356FBDB305B}" type="presOf" srcId="{0DAB649F-213E-4792-9D92-ECBAFFD280DC}" destId="{178FE1A9-5D95-4966-8966-2D84171FE261}" srcOrd="0" destOrd="0" presId="urn:microsoft.com/office/officeart/2005/8/layout/lProcess2"/>
    <dgm:cxn modelId="{2D633B8D-6E33-4445-B444-5D9DE7B5C3E3}" type="presOf" srcId="{EE5101FA-BBD6-40FE-96C3-2C2F1510E54D}" destId="{44ADE17D-16CC-4F0C-A501-32F30CF1883F}" srcOrd="1" destOrd="0" presId="urn:microsoft.com/office/officeart/2005/8/layout/lProcess2"/>
    <dgm:cxn modelId="{E8E20E9F-2F3E-4941-85A5-5EDA7FC46291}" srcId="{4429994B-102E-4815-86B7-03F6BD7C02B0}" destId="{EBF19ABE-C415-4D9A-B18C-6078B6FF24CC}" srcOrd="3" destOrd="0" parTransId="{DAE05155-928F-466C-85FF-7E25E937E24F}" sibTransId="{D20FCCE3-DD23-40E8-AA9D-25F87C388A2C}"/>
    <dgm:cxn modelId="{9D5877AD-1DD1-43DA-96D7-E77E248399DF}" srcId="{4429994B-102E-4815-86B7-03F6BD7C02B0}" destId="{26D0AF93-F9B9-4928-B2C5-734551413BDF}" srcOrd="2" destOrd="0" parTransId="{FA87EB2F-ED95-4DC6-B158-4BD723A1C591}" sibTransId="{D37D1B25-1B5C-4EC9-8044-4E4199CF0AFD}"/>
    <dgm:cxn modelId="{B77B77B0-7B3B-46A5-A8CE-B0BD4B5341E8}" type="presOf" srcId="{E5ED8710-E603-4375-BF06-36A5ABBECED2}" destId="{21C7B3C0-63B8-4928-B608-D80749CF9EEF}" srcOrd="0" destOrd="0" presId="urn:microsoft.com/office/officeart/2005/8/layout/lProcess2"/>
    <dgm:cxn modelId="{D7B7B7B8-5976-4EEC-AE9B-885F9EA9D3B3}" srcId="{4429994B-102E-4815-86B7-03F6BD7C02B0}" destId="{284DCCFA-AB74-4BDC-B355-5D458211B577}" srcOrd="0" destOrd="0" parTransId="{888212E5-E0C8-4376-AB25-754F48E411D7}" sibTransId="{7EB66769-52D5-4F79-8D4B-7AAB928AF897}"/>
    <dgm:cxn modelId="{3E9DDBBD-BCAC-45A8-92AB-5EBAF43FC599}" type="presOf" srcId="{C224BEBC-9FD3-4CF4-9764-6BB20DF84EB6}" destId="{A59CBFD4-4981-4803-8658-51679017E84F}" srcOrd="0" destOrd="0" presId="urn:microsoft.com/office/officeart/2005/8/layout/lProcess2"/>
    <dgm:cxn modelId="{E0FFF9C6-C900-46E6-8D29-BDD914A5FD3C}" srcId="{EE5101FA-BBD6-40FE-96C3-2C2F1510E54D}" destId="{0DAB649F-213E-4792-9D92-ECBAFFD280DC}" srcOrd="1" destOrd="0" parTransId="{87BF5EC7-AF7B-47B6-9434-88A25040752B}" sibTransId="{C60C98D2-C313-47F0-B83B-2C2EBDA5A680}"/>
    <dgm:cxn modelId="{BDF68FCD-C1A9-4989-BA51-F237F6936625}" type="presOf" srcId="{284DCCFA-AB74-4BDC-B355-5D458211B577}" destId="{06AC59FA-FA56-4189-A83D-1E96E714D574}" srcOrd="0" destOrd="0" presId="urn:microsoft.com/office/officeart/2005/8/layout/lProcess2"/>
    <dgm:cxn modelId="{859DC8DD-8EB6-4273-BF40-FA90503BC67C}" type="presOf" srcId="{9D9B0B44-EC63-4A1A-B52F-4900E5DF0901}" destId="{DE511458-4BF1-4E7D-91D4-989E729C6D21}" srcOrd="0" destOrd="0" presId="urn:microsoft.com/office/officeart/2005/8/layout/lProcess2"/>
    <dgm:cxn modelId="{3D3C43EA-2BF7-4D0D-936F-FE5AD788373A}" type="presOf" srcId="{C15D8FC7-6663-4250-A056-A169A1704D79}" destId="{D34132FD-A615-4972-8E8B-7B75DFCCA5AA}" srcOrd="0" destOrd="0" presId="urn:microsoft.com/office/officeart/2005/8/layout/lProcess2"/>
    <dgm:cxn modelId="{B81913EF-CFD8-47B4-8C37-9819056C3485}" srcId="{EE5101FA-BBD6-40FE-96C3-2C2F1510E54D}" destId="{C224BEBC-9FD3-4CF4-9764-6BB20DF84EB6}" srcOrd="0" destOrd="0" parTransId="{73B13ACA-02F2-4670-A98C-62232995B407}" sibTransId="{D9936CF0-83EB-4D7D-AE65-3B96B24DBC80}"/>
    <dgm:cxn modelId="{454671B0-7D62-401A-BD74-C5537C03B0A0}" type="presParOf" srcId="{DE511458-4BF1-4E7D-91D4-989E729C6D21}" destId="{313520F2-C29F-47CD-9294-29E124F3089C}" srcOrd="0" destOrd="0" presId="urn:microsoft.com/office/officeart/2005/8/layout/lProcess2"/>
    <dgm:cxn modelId="{BE2336A2-12FC-4D50-8B59-FA6E4BC2D25C}" type="presParOf" srcId="{313520F2-C29F-47CD-9294-29E124F3089C}" destId="{6AC98395-5F5E-42F7-8565-7E442023ECD9}" srcOrd="0" destOrd="0" presId="urn:microsoft.com/office/officeart/2005/8/layout/lProcess2"/>
    <dgm:cxn modelId="{264B3B82-B324-4117-BF5E-891AB14B703A}" type="presParOf" srcId="{313520F2-C29F-47CD-9294-29E124F3089C}" destId="{44ADE17D-16CC-4F0C-A501-32F30CF1883F}" srcOrd="1" destOrd="0" presId="urn:microsoft.com/office/officeart/2005/8/layout/lProcess2"/>
    <dgm:cxn modelId="{C2AB601C-F7FA-4595-823B-56B2B04C678D}" type="presParOf" srcId="{313520F2-C29F-47CD-9294-29E124F3089C}" destId="{C4BA0C29-94AB-4B49-9087-CD1F56DE26A3}" srcOrd="2" destOrd="0" presId="urn:microsoft.com/office/officeart/2005/8/layout/lProcess2"/>
    <dgm:cxn modelId="{598A0616-19AD-4B34-AF73-6E6AC7545361}" type="presParOf" srcId="{C4BA0C29-94AB-4B49-9087-CD1F56DE26A3}" destId="{A2673B26-2C9B-401B-8DC8-9B06352C3796}" srcOrd="0" destOrd="0" presId="urn:microsoft.com/office/officeart/2005/8/layout/lProcess2"/>
    <dgm:cxn modelId="{DB52A05B-2AC3-48E1-8073-AD1D0BB46D10}" type="presParOf" srcId="{A2673B26-2C9B-401B-8DC8-9B06352C3796}" destId="{A59CBFD4-4981-4803-8658-51679017E84F}" srcOrd="0" destOrd="0" presId="urn:microsoft.com/office/officeart/2005/8/layout/lProcess2"/>
    <dgm:cxn modelId="{85CDA22C-AD77-4D95-A21B-503FE6C6F8D4}" type="presParOf" srcId="{A2673B26-2C9B-401B-8DC8-9B06352C3796}" destId="{F21F38A7-D0A0-43A1-84FC-11E19892CAF3}" srcOrd="1" destOrd="0" presId="urn:microsoft.com/office/officeart/2005/8/layout/lProcess2"/>
    <dgm:cxn modelId="{9317B29F-41A8-4403-9B68-3FEB55F77D7F}" type="presParOf" srcId="{A2673B26-2C9B-401B-8DC8-9B06352C3796}" destId="{178FE1A9-5D95-4966-8966-2D84171FE261}" srcOrd="2" destOrd="0" presId="urn:microsoft.com/office/officeart/2005/8/layout/lProcess2"/>
    <dgm:cxn modelId="{5E4FB706-1F75-4974-B3D7-20EE00E45773}" type="presParOf" srcId="{A2673B26-2C9B-401B-8DC8-9B06352C3796}" destId="{28E69E34-606F-42F5-A534-A4065AD4578F}" srcOrd="3" destOrd="0" presId="urn:microsoft.com/office/officeart/2005/8/layout/lProcess2"/>
    <dgm:cxn modelId="{24AFD36A-8162-4358-AA17-5673590E5D2B}" type="presParOf" srcId="{A2673B26-2C9B-401B-8DC8-9B06352C3796}" destId="{21C7B3C0-63B8-4928-B608-D80749CF9EEF}" srcOrd="4" destOrd="0" presId="urn:microsoft.com/office/officeart/2005/8/layout/lProcess2"/>
    <dgm:cxn modelId="{23E70065-7148-4596-8955-9FAD7DC43248}" type="presParOf" srcId="{A2673B26-2C9B-401B-8DC8-9B06352C3796}" destId="{D6BA9A7E-582B-45DA-A29F-C3ECBD4573C7}" srcOrd="5" destOrd="0" presId="urn:microsoft.com/office/officeart/2005/8/layout/lProcess2"/>
    <dgm:cxn modelId="{947FA720-91F3-46D4-9FF1-0068121C60BF}" type="presParOf" srcId="{A2673B26-2C9B-401B-8DC8-9B06352C3796}" destId="{32F311FD-4B06-4AD1-9A32-FE13FFFFD2A5}" srcOrd="6" destOrd="0" presId="urn:microsoft.com/office/officeart/2005/8/layout/lProcess2"/>
    <dgm:cxn modelId="{671CAADC-9FF2-46FD-9302-04B966167DD1}" type="presParOf" srcId="{DE511458-4BF1-4E7D-91D4-989E729C6D21}" destId="{D8F85889-0487-4468-B4AF-35A6D679BA11}" srcOrd="1" destOrd="0" presId="urn:microsoft.com/office/officeart/2005/8/layout/lProcess2"/>
    <dgm:cxn modelId="{78D192F2-EC8A-4E81-AA75-F656F5E9D6D5}" type="presParOf" srcId="{DE511458-4BF1-4E7D-91D4-989E729C6D21}" destId="{BE511FFE-C418-4B22-AA88-FE7AB8EB10DA}" srcOrd="2" destOrd="0" presId="urn:microsoft.com/office/officeart/2005/8/layout/lProcess2"/>
    <dgm:cxn modelId="{7A5CB1AC-234D-4BDF-9376-0205102E064E}" type="presParOf" srcId="{BE511FFE-C418-4B22-AA88-FE7AB8EB10DA}" destId="{044714C1-97DE-4D52-A5AC-D5DE77DD73CB}" srcOrd="0" destOrd="0" presId="urn:microsoft.com/office/officeart/2005/8/layout/lProcess2"/>
    <dgm:cxn modelId="{65E2C742-40E6-48D8-A00A-53AEA3980043}" type="presParOf" srcId="{BE511FFE-C418-4B22-AA88-FE7AB8EB10DA}" destId="{F35120F7-C364-4D78-B1B4-50FE7D4869B8}" srcOrd="1" destOrd="0" presId="urn:microsoft.com/office/officeart/2005/8/layout/lProcess2"/>
    <dgm:cxn modelId="{5E4A5B26-EBB5-4B23-930D-9DA240E0CEB5}" type="presParOf" srcId="{BE511FFE-C418-4B22-AA88-FE7AB8EB10DA}" destId="{E1A2B079-FBBE-42CA-9995-745E63A27F61}" srcOrd="2" destOrd="0" presId="urn:microsoft.com/office/officeart/2005/8/layout/lProcess2"/>
    <dgm:cxn modelId="{4C8C68A1-A492-4414-8589-F2AAFFA96718}" type="presParOf" srcId="{E1A2B079-FBBE-42CA-9995-745E63A27F61}" destId="{02FDCA1B-2D25-4D41-BBFC-228DA1550A98}" srcOrd="0" destOrd="0" presId="urn:microsoft.com/office/officeart/2005/8/layout/lProcess2"/>
    <dgm:cxn modelId="{347C60D6-C13D-46B4-AF8A-9D6129F1EA23}" type="presParOf" srcId="{02FDCA1B-2D25-4D41-BBFC-228DA1550A98}" destId="{06AC59FA-FA56-4189-A83D-1E96E714D574}" srcOrd="0" destOrd="0" presId="urn:microsoft.com/office/officeart/2005/8/layout/lProcess2"/>
    <dgm:cxn modelId="{1209B2A4-85F4-4CA4-AE46-DE075AFB1A66}" type="presParOf" srcId="{02FDCA1B-2D25-4D41-BBFC-228DA1550A98}" destId="{A353A266-4ADF-49A2-AC50-FBE9CCE19BCA}" srcOrd="1" destOrd="0" presId="urn:microsoft.com/office/officeart/2005/8/layout/lProcess2"/>
    <dgm:cxn modelId="{9A443D8C-4FEA-4367-9097-727909BE19C1}" type="presParOf" srcId="{02FDCA1B-2D25-4D41-BBFC-228DA1550A98}" destId="{D34132FD-A615-4972-8E8B-7B75DFCCA5AA}" srcOrd="2" destOrd="0" presId="urn:microsoft.com/office/officeart/2005/8/layout/lProcess2"/>
    <dgm:cxn modelId="{DC8DBF82-A2E1-4E45-8D48-968498C3A25C}" type="presParOf" srcId="{02FDCA1B-2D25-4D41-BBFC-228DA1550A98}" destId="{CAAB64EC-C0AD-4528-BBC8-8ABCF182DEFA}" srcOrd="3" destOrd="0" presId="urn:microsoft.com/office/officeart/2005/8/layout/lProcess2"/>
    <dgm:cxn modelId="{ADB15615-985B-469C-8A9B-5FDEB80DC478}" type="presParOf" srcId="{02FDCA1B-2D25-4D41-BBFC-228DA1550A98}" destId="{B1F67099-AFF9-4652-A329-A85DC7B3D2A3}" srcOrd="4" destOrd="0" presId="urn:microsoft.com/office/officeart/2005/8/layout/lProcess2"/>
    <dgm:cxn modelId="{D96BC4B2-0399-458C-89A4-7603147BDD3F}" type="presParOf" srcId="{02FDCA1B-2D25-4D41-BBFC-228DA1550A98}" destId="{83F203A1-78A9-4660-AE25-646A5A03C4A1}" srcOrd="5" destOrd="0" presId="urn:microsoft.com/office/officeart/2005/8/layout/lProcess2"/>
    <dgm:cxn modelId="{0C207B6E-168C-4169-BE4F-D44A98A9A998}" type="presParOf" srcId="{02FDCA1B-2D25-4D41-BBFC-228DA1550A98}" destId="{66DC745F-6FF6-472F-AA0A-DE3204C0B4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04501-F4AC-42AF-88BB-D9AABFA342A7}">
      <dsp:nvSpPr>
        <dsp:cNvPr id="0" name=""/>
        <dsp:cNvSpPr/>
      </dsp:nvSpPr>
      <dsp:spPr>
        <a:xfrm>
          <a:off x="1505964" y="0"/>
          <a:ext cx="1689295" cy="41044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Arial" pitchFamily="34" charset="0"/>
              <a:cs typeface="Arial" pitchFamily="34" charset="0"/>
            </a:rPr>
            <a:t>Январь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1505964" y="0"/>
        <a:ext cx="1689295" cy="1231338"/>
      </dsp:txXfrm>
    </dsp:sp>
    <dsp:sp modelId="{0287F6BB-2339-413F-92B9-DBB28A8914E2}">
      <dsp:nvSpPr>
        <dsp:cNvPr id="0" name=""/>
        <dsp:cNvSpPr/>
      </dsp:nvSpPr>
      <dsp:spPr>
        <a:xfrm>
          <a:off x="1654727" y="1232540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52 балла</a:t>
          </a:r>
        </a:p>
      </dsp:txBody>
      <dsp:txXfrm>
        <a:off x="1690974" y="1268787"/>
        <a:ext cx="1278942" cy="1165056"/>
      </dsp:txXfrm>
    </dsp:sp>
    <dsp:sp modelId="{643299FD-D535-45B3-9968-4EBFDD79AF2A}">
      <dsp:nvSpPr>
        <dsp:cNvPr id="0" name=""/>
        <dsp:cNvSpPr/>
      </dsp:nvSpPr>
      <dsp:spPr>
        <a:xfrm>
          <a:off x="1645415" y="2660483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80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баллов</a:t>
          </a:r>
        </a:p>
      </dsp:txBody>
      <dsp:txXfrm>
        <a:off x="1681662" y="2696730"/>
        <a:ext cx="1278942" cy="1165056"/>
      </dsp:txXfrm>
    </dsp:sp>
    <dsp:sp modelId="{C9DB4775-A193-4CA6-9CD2-934E451C53C5}">
      <dsp:nvSpPr>
        <dsp:cNvPr id="0" name=""/>
        <dsp:cNvSpPr/>
      </dsp:nvSpPr>
      <dsp:spPr>
        <a:xfrm>
          <a:off x="3347871" y="0"/>
          <a:ext cx="1689295" cy="41044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itchFamily="34" charset="0"/>
              <a:cs typeface="Arial" pitchFamily="34" charset="0"/>
            </a:rPr>
            <a:t>Март</a:t>
          </a:r>
        </a:p>
      </dsp:txBody>
      <dsp:txXfrm>
        <a:off x="3347871" y="0"/>
        <a:ext cx="1689295" cy="1231338"/>
      </dsp:txXfrm>
    </dsp:sp>
    <dsp:sp modelId="{3562CD3F-C12F-4F1E-8906-AA3E4C6A233B}">
      <dsp:nvSpPr>
        <dsp:cNvPr id="0" name=""/>
        <dsp:cNvSpPr/>
      </dsp:nvSpPr>
      <dsp:spPr>
        <a:xfrm>
          <a:off x="5146819" y="23703"/>
          <a:ext cx="1689295" cy="405705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itchFamily="34" charset="0"/>
              <a:cs typeface="Arial" pitchFamily="34" charset="0"/>
            </a:rPr>
            <a:t>Июнь</a:t>
          </a:r>
        </a:p>
      </dsp:txBody>
      <dsp:txXfrm>
        <a:off x="5146819" y="23703"/>
        <a:ext cx="1689295" cy="1217116"/>
      </dsp:txXfrm>
    </dsp:sp>
    <dsp:sp modelId="{DEC99597-C4C0-43C1-A9B9-5B039290A3E2}">
      <dsp:nvSpPr>
        <dsp:cNvPr id="0" name=""/>
        <dsp:cNvSpPr/>
      </dsp:nvSpPr>
      <dsp:spPr>
        <a:xfrm>
          <a:off x="3505290" y="1232540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48 баллов</a:t>
          </a:r>
        </a:p>
      </dsp:txBody>
      <dsp:txXfrm>
        <a:off x="3541537" y="1268787"/>
        <a:ext cx="1278942" cy="1165056"/>
      </dsp:txXfrm>
    </dsp:sp>
    <dsp:sp modelId="{A4D1C9AF-5F2A-458D-9926-A2E95A6C4326}">
      <dsp:nvSpPr>
        <dsp:cNvPr id="0" name=""/>
        <dsp:cNvSpPr/>
      </dsp:nvSpPr>
      <dsp:spPr>
        <a:xfrm>
          <a:off x="3495654" y="2660483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70 баллов</a:t>
          </a:r>
        </a:p>
      </dsp:txBody>
      <dsp:txXfrm>
        <a:off x="3531901" y="2696730"/>
        <a:ext cx="1278942" cy="1165056"/>
      </dsp:txXfrm>
    </dsp:sp>
    <dsp:sp modelId="{BA28568D-E53A-419E-9616-1E1D9BC778BA}">
      <dsp:nvSpPr>
        <dsp:cNvPr id="0" name=""/>
        <dsp:cNvSpPr/>
      </dsp:nvSpPr>
      <dsp:spPr>
        <a:xfrm>
          <a:off x="6962812" y="0"/>
          <a:ext cx="1762847" cy="41044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itchFamily="34" charset="0"/>
              <a:cs typeface="Arial" pitchFamily="34" charset="0"/>
            </a:rPr>
            <a:t>Август</a:t>
          </a:r>
        </a:p>
      </dsp:txBody>
      <dsp:txXfrm>
        <a:off x="6962812" y="0"/>
        <a:ext cx="1762847" cy="1231338"/>
      </dsp:txXfrm>
    </dsp:sp>
    <dsp:sp modelId="{5B3CA714-953A-49FF-BF07-11889C6E2E4F}">
      <dsp:nvSpPr>
        <dsp:cNvPr id="0" name=""/>
        <dsp:cNvSpPr/>
      </dsp:nvSpPr>
      <dsp:spPr>
        <a:xfrm>
          <a:off x="5319515" y="1243076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49 баллов</a:t>
          </a:r>
        </a:p>
      </dsp:txBody>
      <dsp:txXfrm>
        <a:off x="5355762" y="1279323"/>
        <a:ext cx="1278942" cy="1165056"/>
      </dsp:txXfrm>
    </dsp:sp>
    <dsp:sp modelId="{127FDE4C-1926-4402-9379-2777764318DB}">
      <dsp:nvSpPr>
        <dsp:cNvPr id="0" name=""/>
        <dsp:cNvSpPr/>
      </dsp:nvSpPr>
      <dsp:spPr>
        <a:xfrm>
          <a:off x="5329151" y="2660483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52 балла</a:t>
          </a:r>
        </a:p>
      </dsp:txBody>
      <dsp:txXfrm>
        <a:off x="5365398" y="2696730"/>
        <a:ext cx="1278942" cy="1165056"/>
      </dsp:txXfrm>
    </dsp:sp>
    <dsp:sp modelId="{41806EEC-6324-4587-B33C-55DC8D0DBA1F}">
      <dsp:nvSpPr>
        <dsp:cNvPr id="0" name=""/>
        <dsp:cNvSpPr/>
      </dsp:nvSpPr>
      <dsp:spPr>
        <a:xfrm>
          <a:off x="0" y="0"/>
          <a:ext cx="1437219" cy="41044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kern="1200" dirty="0">
              <a:latin typeface="Arial" pitchFamily="34" charset="0"/>
              <a:cs typeface="Arial" pitchFamily="34" charset="0"/>
            </a:rPr>
            <a:t>Поступает на платное по результатам ЕНТ январь, август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В конкурсе грантов не участвует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Участвует в конкурсе грантов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1437219" cy="1231338"/>
      </dsp:txXfrm>
    </dsp:sp>
    <dsp:sp modelId="{E8286937-B68B-42B0-B43A-16FC9A77A7E3}">
      <dsp:nvSpPr>
        <dsp:cNvPr id="0" name=""/>
        <dsp:cNvSpPr/>
      </dsp:nvSpPr>
      <dsp:spPr>
        <a:xfrm>
          <a:off x="7219689" y="1243076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55 баллов</a:t>
          </a:r>
        </a:p>
      </dsp:txBody>
      <dsp:txXfrm>
        <a:off x="7255936" y="1279323"/>
        <a:ext cx="1278942" cy="1165056"/>
      </dsp:txXfrm>
    </dsp:sp>
    <dsp:sp modelId="{0E953D48-1C86-4B49-A2F2-AD0404746D9F}">
      <dsp:nvSpPr>
        <dsp:cNvPr id="0" name=""/>
        <dsp:cNvSpPr/>
      </dsp:nvSpPr>
      <dsp:spPr>
        <a:xfrm>
          <a:off x="7210054" y="2660483"/>
          <a:ext cx="1351436" cy="123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80 баллов</a:t>
          </a:r>
        </a:p>
      </dsp:txBody>
      <dsp:txXfrm>
        <a:off x="7246301" y="2696730"/>
        <a:ext cx="1278942" cy="11650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FDF7F-F612-427B-944C-8B67E45F0AB6}">
      <dsp:nvSpPr>
        <dsp:cNvPr id="0" name=""/>
        <dsp:cNvSpPr/>
      </dsp:nvSpPr>
      <dsp:spPr>
        <a:xfrm>
          <a:off x="0" y="0"/>
          <a:ext cx="8924223" cy="832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СДАТЬ УСПЕШНО ЕНТ – ОДИН ИЗ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ВАЖНЫХ ПЕРИОДОВ ДЛЯ ВЫПУСКНИКА </a:t>
          </a:r>
        </a:p>
      </dsp:txBody>
      <dsp:txXfrm>
        <a:off x="1868131" y="0"/>
        <a:ext cx="7056091" cy="832870"/>
      </dsp:txXfrm>
    </dsp:sp>
    <dsp:sp modelId="{47FFE4FA-E6AC-4EC0-AC8D-DDB946745E8B}">
      <dsp:nvSpPr>
        <dsp:cNvPr id="0" name=""/>
        <dsp:cNvSpPr/>
      </dsp:nvSpPr>
      <dsp:spPr>
        <a:xfrm>
          <a:off x="83287" y="83287"/>
          <a:ext cx="1784844" cy="666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B9722-D2D4-4766-91AB-2A878F1583A3}">
      <dsp:nvSpPr>
        <dsp:cNvPr id="0" name=""/>
        <dsp:cNvSpPr/>
      </dsp:nvSpPr>
      <dsp:spPr>
        <a:xfrm>
          <a:off x="0" y="916157"/>
          <a:ext cx="8924223" cy="832870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ПОСТУПИТЬ В КАЗАТУ, КОТОРЫЙ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ВХОДИТ В ТРОЙКУ ЛУЧШИХ ВУЗОВ В РК</a:t>
          </a:r>
        </a:p>
      </dsp:txBody>
      <dsp:txXfrm>
        <a:off x="1868131" y="916157"/>
        <a:ext cx="7056091" cy="832870"/>
      </dsp:txXfrm>
    </dsp:sp>
    <dsp:sp modelId="{F616B66D-DEA6-4512-88C8-3BC248F40639}">
      <dsp:nvSpPr>
        <dsp:cNvPr id="0" name=""/>
        <dsp:cNvSpPr/>
      </dsp:nvSpPr>
      <dsp:spPr>
        <a:xfrm>
          <a:off x="83287" y="999444"/>
          <a:ext cx="1784844" cy="666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908E1-9654-41F8-9B5B-04296BD8372E}">
      <dsp:nvSpPr>
        <dsp:cNvPr id="0" name=""/>
        <dsp:cNvSpPr/>
      </dsp:nvSpPr>
      <dsp:spPr>
        <a:xfrm>
          <a:off x="0" y="1846056"/>
          <a:ext cx="8924223" cy="83287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ПОЛУЧАТЬ КАЧЕСТВЕННЫЕ ЗНАНИЯ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КАЗАТУ, КОТОРОМУ БОЛЕЕ 60 ЛЕТ</a:t>
          </a:r>
        </a:p>
      </dsp:txBody>
      <dsp:txXfrm>
        <a:off x="1868131" y="1846056"/>
        <a:ext cx="7056091" cy="832870"/>
      </dsp:txXfrm>
    </dsp:sp>
    <dsp:sp modelId="{E9452257-B863-4BFB-BA12-E4EA4B6C0464}">
      <dsp:nvSpPr>
        <dsp:cNvPr id="0" name=""/>
        <dsp:cNvSpPr/>
      </dsp:nvSpPr>
      <dsp:spPr>
        <a:xfrm>
          <a:off x="83287" y="1915601"/>
          <a:ext cx="1784844" cy="666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F99B9-1113-4C71-84DC-6F1FC2776738}">
      <dsp:nvSpPr>
        <dsp:cNvPr id="0" name=""/>
        <dsp:cNvSpPr/>
      </dsp:nvSpPr>
      <dsp:spPr>
        <a:xfrm>
          <a:off x="0" y="2748471"/>
          <a:ext cx="8924223" cy="832870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СТАТЬ ЧАСТЬЮ 70 ТЫСЯЧНЫХ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ВЫПУСКНИКОВ КАЗАТУ</a:t>
          </a:r>
        </a:p>
      </dsp:txBody>
      <dsp:txXfrm>
        <a:off x="1868131" y="2748471"/>
        <a:ext cx="7056091" cy="832870"/>
      </dsp:txXfrm>
    </dsp:sp>
    <dsp:sp modelId="{833796C2-2CF4-455C-B82B-29A9FC3FA711}">
      <dsp:nvSpPr>
        <dsp:cNvPr id="0" name=""/>
        <dsp:cNvSpPr/>
      </dsp:nvSpPr>
      <dsp:spPr>
        <a:xfrm>
          <a:off x="83287" y="2831758"/>
          <a:ext cx="1784844" cy="666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54878-FC46-4F7E-9EFB-6383A2727123}">
      <dsp:nvSpPr>
        <dsp:cNvPr id="0" name=""/>
        <dsp:cNvSpPr/>
      </dsp:nvSpPr>
      <dsp:spPr>
        <a:xfrm>
          <a:off x="0" y="3664629"/>
          <a:ext cx="8924223" cy="83287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БЫТЬ КОНКУРЕНТОСПОСОБНЫМ И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УСПЕШНЫМ НА РЫНКЕ ТРУДА</a:t>
          </a:r>
        </a:p>
      </dsp:txBody>
      <dsp:txXfrm>
        <a:off x="1868131" y="3664629"/>
        <a:ext cx="7056091" cy="832870"/>
      </dsp:txXfrm>
    </dsp:sp>
    <dsp:sp modelId="{C113DAFB-338D-4F17-89B6-BD337D5A6C88}">
      <dsp:nvSpPr>
        <dsp:cNvPr id="0" name=""/>
        <dsp:cNvSpPr/>
      </dsp:nvSpPr>
      <dsp:spPr>
        <a:xfrm>
          <a:off x="83287" y="3747916"/>
          <a:ext cx="1784844" cy="666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8016-E3D8-42BB-B0D3-BBDC33BBE478}">
      <dsp:nvSpPr>
        <dsp:cNvPr id="0" name=""/>
        <dsp:cNvSpPr/>
      </dsp:nvSpPr>
      <dsp:spPr>
        <a:xfrm>
          <a:off x="0" y="3455136"/>
          <a:ext cx="8208912" cy="7558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Обладатель гранта на группу ОП при зачислении выбирает конкретную ОП в рамках данной группы ОП</a:t>
          </a:r>
          <a:endParaRPr lang="ru-RU" sz="2000" kern="1200" dirty="0"/>
        </a:p>
      </dsp:txBody>
      <dsp:txXfrm>
        <a:off x="0" y="3455136"/>
        <a:ext cx="8208912" cy="755899"/>
      </dsp:txXfrm>
    </dsp:sp>
    <dsp:sp modelId="{EB0DB957-ED88-4FFF-A04D-1B227F9EECDC}">
      <dsp:nvSpPr>
        <dsp:cNvPr id="0" name=""/>
        <dsp:cNvSpPr/>
      </dsp:nvSpPr>
      <dsp:spPr>
        <a:xfrm rot="10800000">
          <a:off x="0" y="2303901"/>
          <a:ext cx="8208912" cy="1162573"/>
        </a:xfrm>
        <a:prstGeom prst="upArrowCallou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Поступающий может выбрать до 4-х групп ОП при совпадении профильных предметов</a:t>
          </a:r>
          <a:endParaRPr lang="ru-RU" sz="2000" kern="1200" dirty="0"/>
        </a:p>
      </dsp:txBody>
      <dsp:txXfrm rot="10800000">
        <a:off x="0" y="2303901"/>
        <a:ext cx="8208912" cy="755405"/>
      </dsp:txXfrm>
    </dsp:sp>
    <dsp:sp modelId="{8C73838A-9A2E-4371-A857-84772C995C3B}">
      <dsp:nvSpPr>
        <dsp:cNvPr id="0" name=""/>
        <dsp:cNvSpPr/>
      </dsp:nvSpPr>
      <dsp:spPr>
        <a:xfrm rot="10800000">
          <a:off x="0" y="1186648"/>
          <a:ext cx="8208912" cy="1162573"/>
        </a:xfrm>
        <a:prstGeom prst="upArrowCallou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Группа ОП состоит из одной или нескольких ОП,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РЕЕСТР ОП (сайт МОН, НЦТ)</a:t>
          </a:r>
          <a:endParaRPr lang="ru-RU" sz="2000" kern="1200" dirty="0"/>
        </a:p>
      </dsp:txBody>
      <dsp:txXfrm rot="10800000">
        <a:off x="0" y="1186648"/>
        <a:ext cx="8208912" cy="755405"/>
      </dsp:txXfrm>
    </dsp:sp>
    <dsp:sp modelId="{ABF7CEA1-0A30-401B-A62A-AC55AE67E2CA}">
      <dsp:nvSpPr>
        <dsp:cNvPr id="0" name=""/>
        <dsp:cNvSpPr/>
      </dsp:nvSpPr>
      <dsp:spPr>
        <a:xfrm rot="10800000">
          <a:off x="0" y="1432"/>
          <a:ext cx="8208912" cy="1162573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Группы ОП сформированы с учетом комбинаций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 профильных предметов</a:t>
          </a:r>
          <a:endParaRPr lang="ru-RU" sz="2000" kern="1200" dirty="0"/>
        </a:p>
      </dsp:txBody>
      <dsp:txXfrm rot="10800000">
        <a:off x="0" y="1432"/>
        <a:ext cx="8208912" cy="755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046F0-4D88-4236-9809-F13983ADB333}">
      <dsp:nvSpPr>
        <dsp:cNvPr id="0" name=""/>
        <dsp:cNvSpPr/>
      </dsp:nvSpPr>
      <dsp:spPr>
        <a:xfrm>
          <a:off x="1288573" y="1034400"/>
          <a:ext cx="4805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56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16840" y="1068105"/>
        <a:ext cx="24028" cy="24028"/>
      </dsp:txXfrm>
    </dsp:sp>
    <dsp:sp modelId="{72E2DD74-CDE8-40BC-815C-19F556FF8269}">
      <dsp:nvSpPr>
        <dsp:cNvPr id="0" name=""/>
        <dsp:cNvSpPr/>
      </dsp:nvSpPr>
      <dsp:spPr>
        <a:xfrm rot="16200000">
          <a:off x="3230" y="874897"/>
          <a:ext cx="2160240" cy="41044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Педагогика и психология</a:t>
          </a:r>
        </a:p>
      </dsp:txBody>
      <dsp:txXfrm>
        <a:off x="3230" y="874897"/>
        <a:ext cx="2160240" cy="410445"/>
      </dsp:txXfrm>
    </dsp:sp>
    <dsp:sp modelId="{60EC3604-BECF-4627-8A0B-D4329CC2549F}">
      <dsp:nvSpPr>
        <dsp:cNvPr id="0" name=""/>
        <dsp:cNvSpPr/>
      </dsp:nvSpPr>
      <dsp:spPr>
        <a:xfrm>
          <a:off x="1769135" y="874897"/>
          <a:ext cx="1346261" cy="41044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Педагогика и психология</a:t>
          </a:r>
        </a:p>
      </dsp:txBody>
      <dsp:txXfrm>
        <a:off x="1769135" y="874897"/>
        <a:ext cx="1346261" cy="410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0D16-2624-412F-A71F-5E070550C399}">
      <dsp:nvSpPr>
        <dsp:cNvPr id="0" name=""/>
        <dsp:cNvSpPr/>
      </dsp:nvSpPr>
      <dsp:spPr>
        <a:xfrm>
          <a:off x="1233185" y="1143963"/>
          <a:ext cx="466061" cy="81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030" y="0"/>
              </a:lnTo>
              <a:lnTo>
                <a:pt x="233030" y="815073"/>
              </a:lnTo>
              <a:lnTo>
                <a:pt x="466061" y="815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42743" y="1528026"/>
        <a:ext cx="46945" cy="46945"/>
      </dsp:txXfrm>
    </dsp:sp>
    <dsp:sp modelId="{B58F361B-585D-4137-98C2-A2D8BDA93C1A}">
      <dsp:nvSpPr>
        <dsp:cNvPr id="0" name=""/>
        <dsp:cNvSpPr/>
      </dsp:nvSpPr>
      <dsp:spPr>
        <a:xfrm>
          <a:off x="1233185" y="1143963"/>
          <a:ext cx="466061" cy="271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030" y="0"/>
              </a:lnTo>
              <a:lnTo>
                <a:pt x="233030" y="271691"/>
              </a:lnTo>
              <a:lnTo>
                <a:pt x="466061" y="271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52729" y="1266321"/>
        <a:ext cx="26973" cy="26973"/>
      </dsp:txXfrm>
    </dsp:sp>
    <dsp:sp modelId="{E91D68D4-2C14-4D65-B22E-82ED6E1E6111}">
      <dsp:nvSpPr>
        <dsp:cNvPr id="0" name=""/>
        <dsp:cNvSpPr/>
      </dsp:nvSpPr>
      <dsp:spPr>
        <a:xfrm>
          <a:off x="1233185" y="872271"/>
          <a:ext cx="466061" cy="271691"/>
        </a:xfrm>
        <a:custGeom>
          <a:avLst/>
          <a:gdLst/>
          <a:ahLst/>
          <a:cxnLst/>
          <a:rect l="0" t="0" r="0" b="0"/>
          <a:pathLst>
            <a:path>
              <a:moveTo>
                <a:pt x="0" y="271691"/>
              </a:moveTo>
              <a:lnTo>
                <a:pt x="233030" y="271691"/>
              </a:lnTo>
              <a:lnTo>
                <a:pt x="233030" y="0"/>
              </a:lnTo>
              <a:lnTo>
                <a:pt x="4660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52729" y="994630"/>
        <a:ext cx="26973" cy="26973"/>
      </dsp:txXfrm>
    </dsp:sp>
    <dsp:sp modelId="{D94046F0-4D88-4236-9809-F13983ADB333}">
      <dsp:nvSpPr>
        <dsp:cNvPr id="0" name=""/>
        <dsp:cNvSpPr/>
      </dsp:nvSpPr>
      <dsp:spPr>
        <a:xfrm>
          <a:off x="1233185" y="328889"/>
          <a:ext cx="466061" cy="815073"/>
        </a:xfrm>
        <a:custGeom>
          <a:avLst/>
          <a:gdLst/>
          <a:ahLst/>
          <a:cxnLst/>
          <a:rect l="0" t="0" r="0" b="0"/>
          <a:pathLst>
            <a:path>
              <a:moveTo>
                <a:pt x="0" y="815073"/>
              </a:moveTo>
              <a:lnTo>
                <a:pt x="233030" y="815073"/>
              </a:lnTo>
              <a:lnTo>
                <a:pt x="233030" y="0"/>
              </a:lnTo>
              <a:lnTo>
                <a:pt x="4660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42743" y="712953"/>
        <a:ext cx="46945" cy="46945"/>
      </dsp:txXfrm>
    </dsp:sp>
    <dsp:sp modelId="{72E2DD74-CDE8-40BC-815C-19F556FF8269}">
      <dsp:nvSpPr>
        <dsp:cNvPr id="0" name=""/>
        <dsp:cNvSpPr/>
      </dsp:nvSpPr>
      <dsp:spPr>
        <a:xfrm rot="16200000">
          <a:off x="-128130" y="926610"/>
          <a:ext cx="2287926" cy="4347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75000"/>
                </a:schemeClr>
              </a:solidFill>
            </a:rPr>
            <a:t>Информационные технологии</a:t>
          </a:r>
        </a:p>
      </dsp:txBody>
      <dsp:txXfrm>
        <a:off x="-128130" y="926610"/>
        <a:ext cx="2287926" cy="434705"/>
      </dsp:txXfrm>
    </dsp:sp>
    <dsp:sp modelId="{60EC3604-BECF-4627-8A0B-D4329CC2549F}">
      <dsp:nvSpPr>
        <dsp:cNvPr id="0" name=""/>
        <dsp:cNvSpPr/>
      </dsp:nvSpPr>
      <dsp:spPr>
        <a:xfrm>
          <a:off x="1699246" y="111536"/>
          <a:ext cx="1425835" cy="4347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</a:rPr>
            <a:t>Информатика</a:t>
          </a:r>
        </a:p>
      </dsp:txBody>
      <dsp:txXfrm>
        <a:off x="1699246" y="111536"/>
        <a:ext cx="1425835" cy="434705"/>
      </dsp:txXfrm>
    </dsp:sp>
    <dsp:sp modelId="{64427943-C740-4548-A67C-9192B93AF420}">
      <dsp:nvSpPr>
        <dsp:cNvPr id="0" name=""/>
        <dsp:cNvSpPr/>
      </dsp:nvSpPr>
      <dsp:spPr>
        <a:xfrm>
          <a:off x="1699246" y="654918"/>
          <a:ext cx="1425835" cy="4347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</a:rPr>
            <a:t>Информационные системы</a:t>
          </a:r>
        </a:p>
      </dsp:txBody>
      <dsp:txXfrm>
        <a:off x="1699246" y="654918"/>
        <a:ext cx="1425835" cy="434705"/>
      </dsp:txXfrm>
    </dsp:sp>
    <dsp:sp modelId="{D0BA044C-184B-46EA-85A1-313731DD7B6C}">
      <dsp:nvSpPr>
        <dsp:cNvPr id="0" name=""/>
        <dsp:cNvSpPr/>
      </dsp:nvSpPr>
      <dsp:spPr>
        <a:xfrm>
          <a:off x="1699246" y="1198301"/>
          <a:ext cx="1425835" cy="4347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</a:rPr>
            <a:t>Вычислительная техника и программное обеспечение</a:t>
          </a:r>
        </a:p>
      </dsp:txBody>
      <dsp:txXfrm>
        <a:off x="1699246" y="1198301"/>
        <a:ext cx="1425835" cy="434705"/>
      </dsp:txXfrm>
    </dsp:sp>
    <dsp:sp modelId="{33608F5D-7DC5-4AFF-A3A3-2926882F3B72}">
      <dsp:nvSpPr>
        <dsp:cNvPr id="0" name=""/>
        <dsp:cNvSpPr/>
      </dsp:nvSpPr>
      <dsp:spPr>
        <a:xfrm>
          <a:off x="1699246" y="1741683"/>
          <a:ext cx="1425835" cy="4347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</a:rPr>
            <a:t>Математическое и компьютерное моделирование</a:t>
          </a:r>
        </a:p>
      </dsp:txBody>
      <dsp:txXfrm>
        <a:off x="1699246" y="1741683"/>
        <a:ext cx="1425835" cy="434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4DB89-BA07-439B-A90E-109B84DD5F2F}">
      <dsp:nvSpPr>
        <dsp:cNvPr id="0" name=""/>
        <dsp:cNvSpPr/>
      </dsp:nvSpPr>
      <dsp:spPr>
        <a:xfrm>
          <a:off x="0" y="0"/>
          <a:ext cx="7220733" cy="4837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2060"/>
              </a:solidFill>
            </a:rPr>
            <a:t>Агрономический факультет</a:t>
          </a:r>
          <a:r>
            <a:rPr lang="en-US" sz="2400" b="1" kern="120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492519" y="0"/>
        <a:ext cx="5728213" cy="483729"/>
      </dsp:txXfrm>
    </dsp:sp>
    <dsp:sp modelId="{B03D083C-CBC4-4BE4-86C8-EEB5E8F2B0C9}">
      <dsp:nvSpPr>
        <dsp:cNvPr id="0" name=""/>
        <dsp:cNvSpPr/>
      </dsp:nvSpPr>
      <dsp:spPr>
        <a:xfrm>
          <a:off x="48372" y="48372"/>
          <a:ext cx="1444146" cy="386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F2A5-C157-40DC-B1EF-D031086F3C79}">
      <dsp:nvSpPr>
        <dsp:cNvPr id="0" name=""/>
        <dsp:cNvSpPr/>
      </dsp:nvSpPr>
      <dsp:spPr>
        <a:xfrm>
          <a:off x="0" y="532101"/>
          <a:ext cx="7220733" cy="748870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2060"/>
              </a:solidFill>
            </a:rPr>
            <a:t>Факультет ветеринарии и технологии животноводства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492519" y="532101"/>
        <a:ext cx="5728213" cy="748870"/>
      </dsp:txXfrm>
    </dsp:sp>
    <dsp:sp modelId="{C0E57838-0F88-4321-9E71-EF16D7A1DE6D}">
      <dsp:nvSpPr>
        <dsp:cNvPr id="0" name=""/>
        <dsp:cNvSpPr/>
      </dsp:nvSpPr>
      <dsp:spPr>
        <a:xfrm>
          <a:off x="48372" y="713045"/>
          <a:ext cx="1444146" cy="386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94D35-B058-41B5-9BC5-509652F4FE11}">
      <dsp:nvSpPr>
        <dsp:cNvPr id="0" name=""/>
        <dsp:cNvSpPr/>
      </dsp:nvSpPr>
      <dsp:spPr>
        <a:xfrm>
          <a:off x="0" y="1329345"/>
          <a:ext cx="7220733" cy="483729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2060"/>
              </a:solidFill>
            </a:rPr>
            <a:t>Технический факультет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492519" y="1329345"/>
        <a:ext cx="5728213" cy="483729"/>
      </dsp:txXfrm>
    </dsp:sp>
    <dsp:sp modelId="{03F3B4A9-B63B-4503-A3A1-698057C81767}">
      <dsp:nvSpPr>
        <dsp:cNvPr id="0" name=""/>
        <dsp:cNvSpPr/>
      </dsp:nvSpPr>
      <dsp:spPr>
        <a:xfrm>
          <a:off x="41859" y="1388681"/>
          <a:ext cx="1456277" cy="3929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5F954-AECB-4A44-875F-DE9135044C94}">
      <dsp:nvSpPr>
        <dsp:cNvPr id="0" name=""/>
        <dsp:cNvSpPr/>
      </dsp:nvSpPr>
      <dsp:spPr>
        <a:xfrm>
          <a:off x="0" y="1861447"/>
          <a:ext cx="7220733" cy="66843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Факультет управления земельными </a:t>
          </a:r>
          <a:endParaRPr lang="en-US" sz="2400" b="1" kern="1200" dirty="0">
            <a:solidFill>
              <a:srgbClr val="002060"/>
            </a:solidFill>
          </a:endParaRPr>
        </a:p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ресурсами, архитектуры и дизайна</a:t>
          </a:r>
        </a:p>
      </dsp:txBody>
      <dsp:txXfrm>
        <a:off x="1492519" y="1861447"/>
        <a:ext cx="5728213" cy="668436"/>
      </dsp:txXfrm>
    </dsp:sp>
    <dsp:sp modelId="{77D86DBB-B838-4F74-A011-F5C74FEBBBEB}">
      <dsp:nvSpPr>
        <dsp:cNvPr id="0" name=""/>
        <dsp:cNvSpPr/>
      </dsp:nvSpPr>
      <dsp:spPr>
        <a:xfrm>
          <a:off x="48372" y="2002173"/>
          <a:ext cx="1444146" cy="386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22136-5688-46AB-AF55-A2EE925CD9B1}">
      <dsp:nvSpPr>
        <dsp:cNvPr id="0" name=""/>
        <dsp:cNvSpPr/>
      </dsp:nvSpPr>
      <dsp:spPr>
        <a:xfrm>
          <a:off x="0" y="2578256"/>
          <a:ext cx="7220733" cy="83926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2060"/>
              </a:solidFill>
            </a:rPr>
            <a:t>Факультет компьютерных систем и профессионального образования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492519" y="2578256"/>
        <a:ext cx="5728213" cy="839260"/>
      </dsp:txXfrm>
    </dsp:sp>
    <dsp:sp modelId="{008FE0F0-F132-4653-BE93-B8B362A0B195}">
      <dsp:nvSpPr>
        <dsp:cNvPr id="0" name=""/>
        <dsp:cNvSpPr/>
      </dsp:nvSpPr>
      <dsp:spPr>
        <a:xfrm>
          <a:off x="48372" y="2804395"/>
          <a:ext cx="1444146" cy="386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05FB8-8FEF-4E04-A2B3-1C58F17B9BCA}">
      <dsp:nvSpPr>
        <dsp:cNvPr id="0" name=""/>
        <dsp:cNvSpPr/>
      </dsp:nvSpPr>
      <dsp:spPr>
        <a:xfrm>
          <a:off x="0" y="3465889"/>
          <a:ext cx="7220733" cy="483729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2060"/>
              </a:solidFill>
            </a:rPr>
            <a:t>Энергетический</a:t>
          </a:r>
          <a:r>
            <a:rPr lang="en-US" sz="2400" b="1" kern="1200">
              <a:solidFill>
                <a:srgbClr val="002060"/>
              </a:solidFill>
            </a:rPr>
            <a:t> </a:t>
          </a:r>
          <a:r>
            <a:rPr lang="ru-RU" sz="2400" b="1" kern="1200">
              <a:solidFill>
                <a:srgbClr val="002060"/>
              </a:solidFill>
            </a:rPr>
            <a:t>факультет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492519" y="3465889"/>
        <a:ext cx="5728213" cy="483729"/>
      </dsp:txXfrm>
    </dsp:sp>
    <dsp:sp modelId="{E7516FD7-8CC2-4364-A399-949DD8E762A7}">
      <dsp:nvSpPr>
        <dsp:cNvPr id="0" name=""/>
        <dsp:cNvSpPr/>
      </dsp:nvSpPr>
      <dsp:spPr>
        <a:xfrm>
          <a:off x="48372" y="3514262"/>
          <a:ext cx="1444146" cy="386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F8685-AFEB-494E-826C-11A2F45E9429}">
      <dsp:nvSpPr>
        <dsp:cNvPr id="0" name=""/>
        <dsp:cNvSpPr/>
      </dsp:nvSpPr>
      <dsp:spPr>
        <a:xfrm>
          <a:off x="0" y="3997991"/>
          <a:ext cx="7220733" cy="48372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rgbClr val="002060"/>
              </a:solidFill>
            </a:rPr>
            <a:t>Экономический факультет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492519" y="3997991"/>
        <a:ext cx="5728213" cy="483729"/>
      </dsp:txXfrm>
    </dsp:sp>
    <dsp:sp modelId="{D95B5F90-529C-4D8F-B814-28ADD5249779}">
      <dsp:nvSpPr>
        <dsp:cNvPr id="0" name=""/>
        <dsp:cNvSpPr/>
      </dsp:nvSpPr>
      <dsp:spPr>
        <a:xfrm>
          <a:off x="48372" y="4046364"/>
          <a:ext cx="1444146" cy="386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8395-5F5E-42F7-8565-7E442023ECD9}">
      <dsp:nvSpPr>
        <dsp:cNvPr id="0" name=""/>
        <dsp:cNvSpPr/>
      </dsp:nvSpPr>
      <dsp:spPr>
        <a:xfrm>
          <a:off x="4224" y="0"/>
          <a:ext cx="4063708" cy="4554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Агрономический факультет</a:t>
          </a:r>
        </a:p>
      </dsp:txBody>
      <dsp:txXfrm>
        <a:off x="4224" y="0"/>
        <a:ext cx="4063708" cy="1366242"/>
      </dsp:txXfrm>
    </dsp:sp>
    <dsp:sp modelId="{0F5AE478-D5F0-45F8-A752-D4C9248F7C16}">
      <dsp:nvSpPr>
        <dsp:cNvPr id="0" name=""/>
        <dsp:cNvSpPr/>
      </dsp:nvSpPr>
      <dsp:spPr>
        <a:xfrm>
          <a:off x="65944" y="1192466"/>
          <a:ext cx="3940269" cy="769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none" kern="1200" dirty="0">
              <a:hlinkClick xmlns:r="http://schemas.openxmlformats.org/officeDocument/2006/relationships" r:id="rId1"/>
            </a:rPr>
            <a:t>В051 - Окружающая среда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none" kern="1200" dirty="0">
              <a:hlinkClick xmlns:r="http://schemas.openxmlformats.org/officeDocument/2006/relationships" r:id="rId1"/>
            </a:rPr>
            <a:t>(экология)</a:t>
          </a:r>
          <a:endParaRPr lang="ru-RU" sz="1800" b="1" u="none" kern="1200" dirty="0"/>
        </a:p>
      </dsp:txBody>
      <dsp:txXfrm>
        <a:off x="88485" y="1215007"/>
        <a:ext cx="3895187" cy="724541"/>
      </dsp:txXfrm>
    </dsp:sp>
    <dsp:sp modelId="{9EAB05FB-FA5F-422B-98B2-8CEABC306244}">
      <dsp:nvSpPr>
        <dsp:cNvPr id="0" name=""/>
        <dsp:cNvSpPr/>
      </dsp:nvSpPr>
      <dsp:spPr>
        <a:xfrm>
          <a:off x="115586" y="2193490"/>
          <a:ext cx="3840984" cy="1339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В077 – Растениеводство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(агрономия, почвоведение и агрохимия, защита и карантин растений)</a:t>
          </a:r>
          <a:endParaRPr lang="ru-RU" sz="1800" b="1" kern="1200" dirty="0"/>
        </a:p>
      </dsp:txBody>
      <dsp:txXfrm>
        <a:off x="154805" y="2232709"/>
        <a:ext cx="3762546" cy="1260588"/>
      </dsp:txXfrm>
    </dsp:sp>
    <dsp:sp modelId="{2119FDBF-B891-4450-A339-377D61C2C9E3}">
      <dsp:nvSpPr>
        <dsp:cNvPr id="0" name=""/>
        <dsp:cNvSpPr/>
      </dsp:nvSpPr>
      <dsp:spPr>
        <a:xfrm>
          <a:off x="115586" y="3589183"/>
          <a:ext cx="3840984" cy="736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В079 - Лесное хозяйство (лесные ресурсы</a:t>
          </a:r>
          <a:r>
            <a:rPr lang="en-US" sz="1800" b="1" kern="1200" dirty="0">
              <a:hlinkClick xmlns:r="http://schemas.openxmlformats.org/officeDocument/2006/relationships" r:id="rId1"/>
            </a:rPr>
            <a:t> </a:t>
          </a:r>
          <a:r>
            <a:rPr lang="ru-RU" sz="1800" b="1" kern="1200" dirty="0">
              <a:hlinkClick xmlns:r="http://schemas.openxmlformats.org/officeDocument/2006/relationships" r:id="rId1"/>
            </a:rPr>
            <a:t> и лесоводство)</a:t>
          </a:r>
          <a:endParaRPr lang="ru-RU" sz="1800" b="1" kern="1200" dirty="0"/>
        </a:p>
      </dsp:txBody>
      <dsp:txXfrm>
        <a:off x="137157" y="3610754"/>
        <a:ext cx="3797842" cy="693335"/>
      </dsp:txXfrm>
    </dsp:sp>
    <dsp:sp modelId="{044714C1-97DE-4D52-A5AC-D5DE77DD73CB}">
      <dsp:nvSpPr>
        <dsp:cNvPr id="0" name=""/>
        <dsp:cNvSpPr/>
      </dsp:nvSpPr>
      <dsp:spPr>
        <a:xfrm>
          <a:off x="4302774" y="0"/>
          <a:ext cx="4063708" cy="4554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Факультет ветеринарии и технологии животноводства</a:t>
          </a:r>
        </a:p>
      </dsp:txBody>
      <dsp:txXfrm>
        <a:off x="4302774" y="0"/>
        <a:ext cx="4063708" cy="1366242"/>
      </dsp:txXfrm>
    </dsp:sp>
    <dsp:sp modelId="{06AC59FA-FA56-4189-A83D-1E96E714D574}">
      <dsp:nvSpPr>
        <dsp:cNvPr id="0" name=""/>
        <dsp:cNvSpPr/>
      </dsp:nvSpPr>
      <dsp:spPr>
        <a:xfrm>
          <a:off x="4440119" y="1055838"/>
          <a:ext cx="3840919" cy="568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В050 – Биологические и смежные науки (биотехнология, биология)</a:t>
          </a:r>
          <a:endParaRPr lang="ru-RU" sz="1800" b="1" kern="1200" dirty="0"/>
        </a:p>
      </dsp:txBody>
      <dsp:txXfrm>
        <a:off x="4456756" y="1072475"/>
        <a:ext cx="3807645" cy="534742"/>
      </dsp:txXfrm>
    </dsp:sp>
    <dsp:sp modelId="{8150E188-1941-4B9B-A22A-983FF08B93A5}">
      <dsp:nvSpPr>
        <dsp:cNvPr id="0" name=""/>
        <dsp:cNvSpPr/>
      </dsp:nvSpPr>
      <dsp:spPr>
        <a:xfrm>
          <a:off x="4462323" y="1708856"/>
          <a:ext cx="3764001" cy="672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В078 – Животноводство (технология производства продукции животноводства)</a:t>
          </a:r>
          <a:endParaRPr lang="ru-RU" sz="1800" b="1" kern="1200" dirty="0"/>
        </a:p>
      </dsp:txBody>
      <dsp:txXfrm>
        <a:off x="4482031" y="1728564"/>
        <a:ext cx="3724585" cy="633453"/>
      </dsp:txXfrm>
    </dsp:sp>
    <dsp:sp modelId="{D098BC2B-D570-411D-AC50-FF658F7E8E22}">
      <dsp:nvSpPr>
        <dsp:cNvPr id="0" name=""/>
        <dsp:cNvSpPr/>
      </dsp:nvSpPr>
      <dsp:spPr>
        <a:xfrm>
          <a:off x="4500344" y="2482782"/>
          <a:ext cx="3808442" cy="443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В079 – Лесное хозяйство (охотоведение и звероводство)</a:t>
          </a:r>
          <a:endParaRPr lang="ru-RU" sz="1800" b="1" kern="1200" dirty="0"/>
        </a:p>
      </dsp:txBody>
      <dsp:txXfrm>
        <a:off x="4513323" y="2495761"/>
        <a:ext cx="3782484" cy="417179"/>
      </dsp:txXfrm>
    </dsp:sp>
    <dsp:sp modelId="{87187C99-BBC7-4C87-8513-8C3E1D67C6DE}">
      <dsp:nvSpPr>
        <dsp:cNvPr id="0" name=""/>
        <dsp:cNvSpPr/>
      </dsp:nvSpPr>
      <dsp:spPr>
        <a:xfrm>
          <a:off x="4511364" y="2975280"/>
          <a:ext cx="3786401" cy="764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В080 – Рыбное хозяйство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(рыбное хозяйство и промышленное рыболовство)</a:t>
          </a:r>
          <a:endParaRPr lang="ru-RU" sz="1800" b="1" kern="1200" dirty="0"/>
        </a:p>
      </dsp:txBody>
      <dsp:txXfrm>
        <a:off x="4533748" y="2997664"/>
        <a:ext cx="3741633" cy="719490"/>
      </dsp:txXfrm>
    </dsp:sp>
    <dsp:sp modelId="{6FB04916-54E0-4764-AE98-72BC8CF286FB}">
      <dsp:nvSpPr>
        <dsp:cNvPr id="0" name=""/>
        <dsp:cNvSpPr/>
      </dsp:nvSpPr>
      <dsp:spPr>
        <a:xfrm>
          <a:off x="4484105" y="3884650"/>
          <a:ext cx="3840919" cy="487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В083 – Ветеринария (ветеринарная медицина, ветеринарная санитария)</a:t>
          </a:r>
          <a:endParaRPr lang="ru-RU" sz="1800" b="1" kern="1200" dirty="0"/>
        </a:p>
      </dsp:txBody>
      <dsp:txXfrm>
        <a:off x="4498371" y="3898916"/>
        <a:ext cx="3812387" cy="458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8395-5F5E-42F7-8565-7E442023ECD9}">
      <dsp:nvSpPr>
        <dsp:cNvPr id="0" name=""/>
        <dsp:cNvSpPr/>
      </dsp:nvSpPr>
      <dsp:spPr>
        <a:xfrm>
          <a:off x="4220" y="0"/>
          <a:ext cx="8635556" cy="4554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Технический факультет</a:t>
          </a:r>
        </a:p>
      </dsp:txBody>
      <dsp:txXfrm>
        <a:off x="4220" y="0"/>
        <a:ext cx="8635556" cy="1366242"/>
      </dsp:txXfrm>
    </dsp:sp>
    <dsp:sp modelId="{0F5AE478-D5F0-45F8-A752-D4C9248F7C16}">
      <dsp:nvSpPr>
        <dsp:cNvPr id="0" name=""/>
        <dsp:cNvSpPr/>
      </dsp:nvSpPr>
      <dsp:spPr>
        <a:xfrm>
          <a:off x="6" y="935176"/>
          <a:ext cx="8643984" cy="65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В064 – Механика и металлообработка (технологические машины и оборудование)</a:t>
          </a:r>
          <a:endParaRPr lang="ru-RU" sz="1800" b="1" kern="1200" dirty="0"/>
        </a:p>
      </dsp:txBody>
      <dsp:txXfrm>
        <a:off x="19160" y="954330"/>
        <a:ext cx="8605676" cy="615641"/>
      </dsp:txXfrm>
    </dsp:sp>
    <dsp:sp modelId="{9EAB05FB-FA5F-422B-98B2-8CEABC306244}">
      <dsp:nvSpPr>
        <dsp:cNvPr id="0" name=""/>
        <dsp:cNvSpPr/>
      </dsp:nvSpPr>
      <dsp:spPr>
        <a:xfrm>
          <a:off x="6" y="1662346"/>
          <a:ext cx="8643984" cy="686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В065 – Автотранспортные средства  (транспорт, транспортная техника и  технологии)</a:t>
          </a:r>
          <a:endParaRPr lang="ru-RU" sz="1800" b="1" kern="1200" dirty="0"/>
        </a:p>
      </dsp:txBody>
      <dsp:txXfrm>
        <a:off x="20125" y="1682465"/>
        <a:ext cx="8603746" cy="646689"/>
      </dsp:txXfrm>
    </dsp:sp>
    <dsp:sp modelId="{2119FDBF-B891-4450-A339-377D61C2C9E3}">
      <dsp:nvSpPr>
        <dsp:cNvPr id="0" name=""/>
        <dsp:cNvSpPr/>
      </dsp:nvSpPr>
      <dsp:spPr>
        <a:xfrm>
          <a:off x="6" y="2466924"/>
          <a:ext cx="8643984" cy="552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В068 – Производство продуктов питания  (технология продовольственных продуктов, технология перерабатывающих производств)</a:t>
          </a:r>
          <a:endParaRPr lang="ru-RU" sz="1800" b="1" kern="1200" dirty="0"/>
        </a:p>
      </dsp:txBody>
      <dsp:txXfrm>
        <a:off x="16176" y="2483094"/>
        <a:ext cx="8611644" cy="519731"/>
      </dsp:txXfrm>
    </dsp:sp>
    <dsp:sp modelId="{2766E523-7A5E-455A-BF66-10FE892260A8}">
      <dsp:nvSpPr>
        <dsp:cNvPr id="0" name=""/>
        <dsp:cNvSpPr/>
      </dsp:nvSpPr>
      <dsp:spPr>
        <a:xfrm>
          <a:off x="6" y="3103198"/>
          <a:ext cx="8643984" cy="192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В076 – Стандартизация, сертификация и метрология (по отраслям)</a:t>
          </a:r>
          <a:endParaRPr lang="ru-RU" sz="1800" b="1" kern="1200" dirty="0"/>
        </a:p>
      </dsp:txBody>
      <dsp:txXfrm>
        <a:off x="5657" y="3108849"/>
        <a:ext cx="8632682" cy="181639"/>
      </dsp:txXfrm>
    </dsp:sp>
    <dsp:sp modelId="{D2C885DF-2518-449B-8FDC-AF2F221A6F91}">
      <dsp:nvSpPr>
        <dsp:cNvPr id="0" name=""/>
        <dsp:cNvSpPr/>
      </dsp:nvSpPr>
      <dsp:spPr>
        <a:xfrm>
          <a:off x="6" y="3401282"/>
          <a:ext cx="8643984" cy="198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В081 – Землеустройство (аграрная техника и технологии)</a:t>
          </a:r>
          <a:endParaRPr lang="ru-RU" sz="1800" b="1" kern="1200" dirty="0"/>
        </a:p>
      </dsp:txBody>
      <dsp:txXfrm>
        <a:off x="5834" y="3407110"/>
        <a:ext cx="8632328" cy="187310"/>
      </dsp:txXfrm>
    </dsp:sp>
    <dsp:sp modelId="{A357B989-2E5F-4144-9214-FA8B7A9635FF}">
      <dsp:nvSpPr>
        <dsp:cNvPr id="0" name=""/>
        <dsp:cNvSpPr/>
      </dsp:nvSpPr>
      <dsp:spPr>
        <a:xfrm>
          <a:off x="0" y="3706511"/>
          <a:ext cx="8643984" cy="618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В095 – Транспортные услуги (организация перевозок, движения и эксплуатация транспорта)</a:t>
          </a:r>
          <a:endParaRPr lang="ru-RU" sz="1800" b="1" kern="1200" dirty="0"/>
        </a:p>
      </dsp:txBody>
      <dsp:txXfrm>
        <a:off x="18115" y="3724626"/>
        <a:ext cx="8607754" cy="5822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8395-5F5E-42F7-8565-7E442023ECD9}">
      <dsp:nvSpPr>
        <dsp:cNvPr id="0" name=""/>
        <dsp:cNvSpPr/>
      </dsp:nvSpPr>
      <dsp:spPr>
        <a:xfrm>
          <a:off x="4224" y="0"/>
          <a:ext cx="4063708" cy="4554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Факультет управления земельными ресурсами, архитектуры и дизайна</a:t>
          </a:r>
        </a:p>
      </dsp:txBody>
      <dsp:txXfrm>
        <a:off x="4224" y="0"/>
        <a:ext cx="4063708" cy="1366242"/>
      </dsp:txXfrm>
    </dsp:sp>
    <dsp:sp modelId="{A59CBFD4-4981-4803-8658-51679017E84F}">
      <dsp:nvSpPr>
        <dsp:cNvPr id="0" name=""/>
        <dsp:cNvSpPr/>
      </dsp:nvSpPr>
      <dsp:spPr>
        <a:xfrm>
          <a:off x="168170" y="1108448"/>
          <a:ext cx="3705972" cy="519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В031 – Мода, дизайн интерьера и промышленный дизайн (</a:t>
          </a:r>
          <a:r>
            <a:rPr lang="ru-RU" sz="1800" b="1" kern="1200" dirty="0" err="1">
              <a:hlinkClick xmlns:r="http://schemas.openxmlformats.org/officeDocument/2006/relationships" r:id="rId1"/>
            </a:rPr>
            <a:t>дизайн</a:t>
          </a:r>
          <a:r>
            <a:rPr lang="ru-RU" sz="1800" b="1" kern="1200" dirty="0">
              <a:hlinkClick xmlns:r="http://schemas.openxmlformats.org/officeDocument/2006/relationships" r:id="rId1"/>
            </a:rPr>
            <a:t>)</a:t>
          </a:r>
          <a:endParaRPr lang="ru-RU" sz="1800" b="1" kern="1200" dirty="0"/>
        </a:p>
      </dsp:txBody>
      <dsp:txXfrm>
        <a:off x="183398" y="1123676"/>
        <a:ext cx="3675516" cy="489457"/>
      </dsp:txXfrm>
    </dsp:sp>
    <dsp:sp modelId="{3E18C0A6-C9FD-452D-8982-28B821EF6BFE}">
      <dsp:nvSpPr>
        <dsp:cNvPr id="0" name=""/>
        <dsp:cNvSpPr/>
      </dsp:nvSpPr>
      <dsp:spPr>
        <a:xfrm>
          <a:off x="131889" y="1740012"/>
          <a:ext cx="3778533" cy="78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В046 – Финансы, экономика, банковское и страховое дело (оценка)</a:t>
          </a:r>
          <a:endParaRPr lang="ru-RU" sz="1800" b="1" kern="1200" dirty="0"/>
        </a:p>
      </dsp:txBody>
      <dsp:txXfrm>
        <a:off x="154875" y="1762998"/>
        <a:ext cx="3732561" cy="738844"/>
      </dsp:txXfrm>
    </dsp:sp>
    <dsp:sp modelId="{537BD838-994D-46C0-900F-6A7F20D34161}">
      <dsp:nvSpPr>
        <dsp:cNvPr id="0" name=""/>
        <dsp:cNvSpPr/>
      </dsp:nvSpPr>
      <dsp:spPr>
        <a:xfrm>
          <a:off x="131889" y="2647345"/>
          <a:ext cx="3778533" cy="284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В073 – Архитектура</a:t>
          </a:r>
          <a:endParaRPr lang="ru-RU" sz="1800" b="1" kern="1200" dirty="0"/>
        </a:p>
      </dsp:txBody>
      <dsp:txXfrm>
        <a:off x="140216" y="2655672"/>
        <a:ext cx="3761879" cy="267639"/>
      </dsp:txXfrm>
    </dsp:sp>
    <dsp:sp modelId="{2F52F7C3-4CF9-4EFF-96BF-16661BAD8703}">
      <dsp:nvSpPr>
        <dsp:cNvPr id="0" name=""/>
        <dsp:cNvSpPr/>
      </dsp:nvSpPr>
      <dsp:spPr>
        <a:xfrm>
          <a:off x="57133" y="3070252"/>
          <a:ext cx="3888448" cy="1079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В074 – Градостроительство, строительные работы и гражданское строительство (геодезия и картография)</a:t>
          </a:r>
          <a:endParaRPr lang="ru-RU" sz="1800" b="1" kern="1200" dirty="0"/>
        </a:p>
      </dsp:txBody>
      <dsp:txXfrm>
        <a:off x="88750" y="3101869"/>
        <a:ext cx="3825214" cy="1016262"/>
      </dsp:txXfrm>
    </dsp:sp>
    <dsp:sp modelId="{25B73F20-DEC8-4210-96C7-8961B628473F}">
      <dsp:nvSpPr>
        <dsp:cNvPr id="0" name=""/>
        <dsp:cNvSpPr/>
      </dsp:nvSpPr>
      <dsp:spPr>
        <a:xfrm>
          <a:off x="71438" y="4176773"/>
          <a:ext cx="3899372" cy="235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В075 – Кадастр и землеустройство </a:t>
          </a:r>
          <a:endParaRPr lang="ru-RU" sz="1800" b="1" kern="1200" dirty="0"/>
        </a:p>
      </dsp:txBody>
      <dsp:txXfrm>
        <a:off x="78349" y="4183684"/>
        <a:ext cx="3885550" cy="222147"/>
      </dsp:txXfrm>
    </dsp:sp>
    <dsp:sp modelId="{044714C1-97DE-4D52-A5AC-D5DE77DD73CB}">
      <dsp:nvSpPr>
        <dsp:cNvPr id="0" name=""/>
        <dsp:cNvSpPr/>
      </dsp:nvSpPr>
      <dsp:spPr>
        <a:xfrm>
          <a:off x="4372711" y="0"/>
          <a:ext cx="4063708" cy="4554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Факультет компьютерных систем и профессионального образования</a:t>
          </a:r>
        </a:p>
      </dsp:txBody>
      <dsp:txXfrm>
        <a:off x="4372711" y="0"/>
        <a:ext cx="4063708" cy="1366242"/>
      </dsp:txXfrm>
    </dsp:sp>
    <dsp:sp modelId="{06AC59FA-FA56-4189-A83D-1E96E714D574}">
      <dsp:nvSpPr>
        <dsp:cNvPr id="0" name=""/>
        <dsp:cNvSpPr/>
      </dsp:nvSpPr>
      <dsp:spPr>
        <a:xfrm>
          <a:off x="4500344" y="1367576"/>
          <a:ext cx="3808442" cy="1373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В007 – Подготовка учителей художественного труда и черчения (профессиональное обучение)</a:t>
          </a:r>
          <a:endParaRPr lang="ru-RU" sz="1800" b="1" kern="1200" dirty="0"/>
        </a:p>
      </dsp:txBody>
      <dsp:txXfrm>
        <a:off x="4540562" y="1407794"/>
        <a:ext cx="3728006" cy="1292699"/>
      </dsp:txXfrm>
    </dsp:sp>
    <dsp:sp modelId="{8150E188-1941-4B9B-A22A-983FF08B93A5}">
      <dsp:nvSpPr>
        <dsp:cNvPr id="0" name=""/>
        <dsp:cNvSpPr/>
      </dsp:nvSpPr>
      <dsp:spPr>
        <a:xfrm>
          <a:off x="4437925" y="2946802"/>
          <a:ext cx="3870861" cy="1373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В057 – Информационные технологии (информационные системы, вычислительная техника и программное обеспечение)</a:t>
          </a:r>
          <a:endParaRPr lang="ru-RU" sz="1800" b="1" kern="1200" dirty="0"/>
        </a:p>
      </dsp:txBody>
      <dsp:txXfrm>
        <a:off x="4478143" y="2987020"/>
        <a:ext cx="3790425" cy="1292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8395-5F5E-42F7-8565-7E442023ECD9}">
      <dsp:nvSpPr>
        <dsp:cNvPr id="0" name=""/>
        <dsp:cNvSpPr/>
      </dsp:nvSpPr>
      <dsp:spPr>
        <a:xfrm>
          <a:off x="0" y="0"/>
          <a:ext cx="4063708" cy="4554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Энергетический факультет</a:t>
          </a:r>
        </a:p>
      </dsp:txBody>
      <dsp:txXfrm>
        <a:off x="0" y="0"/>
        <a:ext cx="4063708" cy="1366242"/>
      </dsp:txXfrm>
    </dsp:sp>
    <dsp:sp modelId="{A59CBFD4-4981-4803-8658-51679017E84F}">
      <dsp:nvSpPr>
        <dsp:cNvPr id="0" name=""/>
        <dsp:cNvSpPr/>
      </dsp:nvSpPr>
      <dsp:spPr>
        <a:xfrm>
          <a:off x="71633" y="1034854"/>
          <a:ext cx="3928890" cy="91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В059 – Коммуникации и коммуникационные технологии (радиотехника, электроника и телекоммуникации)</a:t>
          </a:r>
          <a:endParaRPr lang="ru-RU" sz="1800" b="1" kern="1200" dirty="0"/>
        </a:p>
      </dsp:txBody>
      <dsp:txXfrm>
        <a:off x="98336" y="1061557"/>
        <a:ext cx="3875484" cy="858290"/>
      </dsp:txXfrm>
    </dsp:sp>
    <dsp:sp modelId="{178FE1A9-5D95-4966-8966-2D84171FE261}">
      <dsp:nvSpPr>
        <dsp:cNvPr id="0" name=""/>
        <dsp:cNvSpPr/>
      </dsp:nvSpPr>
      <dsp:spPr>
        <a:xfrm>
          <a:off x="71633" y="2053828"/>
          <a:ext cx="3928890" cy="532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В062 – Электротехника и энергетика (теплоэнергетика, электроэнергетика) </a:t>
          </a:r>
          <a:endParaRPr lang="ru-RU" sz="1800" b="1" kern="1200" dirty="0"/>
        </a:p>
      </dsp:txBody>
      <dsp:txXfrm>
        <a:off x="87243" y="2069438"/>
        <a:ext cx="3897670" cy="501752"/>
      </dsp:txXfrm>
    </dsp:sp>
    <dsp:sp modelId="{21C7B3C0-63B8-4928-B608-D80749CF9EEF}">
      <dsp:nvSpPr>
        <dsp:cNvPr id="0" name=""/>
        <dsp:cNvSpPr/>
      </dsp:nvSpPr>
      <dsp:spPr>
        <a:xfrm>
          <a:off x="73843" y="2728963"/>
          <a:ext cx="3924469" cy="68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В062 – Автоматизация и электротехника (автоматизация и управление) 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93824" y="2748944"/>
        <a:ext cx="3884507" cy="642224"/>
      </dsp:txXfrm>
    </dsp:sp>
    <dsp:sp modelId="{32F311FD-4B06-4AD1-9A32-FE13FFFFD2A5}">
      <dsp:nvSpPr>
        <dsp:cNvPr id="0" name=""/>
        <dsp:cNvSpPr/>
      </dsp:nvSpPr>
      <dsp:spPr>
        <a:xfrm>
          <a:off x="71633" y="3530390"/>
          <a:ext cx="3928890" cy="79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В081 – Землеустройство (энергообеспечение сельского хозяйства)</a:t>
          </a:r>
          <a:endParaRPr lang="ru-RU" sz="1800" b="1" kern="1200" dirty="0"/>
        </a:p>
      </dsp:txBody>
      <dsp:txXfrm>
        <a:off x="94927" y="3553684"/>
        <a:ext cx="3882302" cy="748727"/>
      </dsp:txXfrm>
    </dsp:sp>
    <dsp:sp modelId="{044714C1-97DE-4D52-A5AC-D5DE77DD73CB}">
      <dsp:nvSpPr>
        <dsp:cNvPr id="0" name=""/>
        <dsp:cNvSpPr/>
      </dsp:nvSpPr>
      <dsp:spPr>
        <a:xfrm>
          <a:off x="4352229" y="0"/>
          <a:ext cx="4063708" cy="45541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Экономический факультет</a:t>
          </a:r>
        </a:p>
      </dsp:txBody>
      <dsp:txXfrm>
        <a:off x="4352229" y="0"/>
        <a:ext cx="4063708" cy="1366242"/>
      </dsp:txXfrm>
    </dsp:sp>
    <dsp:sp modelId="{06AC59FA-FA56-4189-A83D-1E96E714D574}">
      <dsp:nvSpPr>
        <dsp:cNvPr id="0" name=""/>
        <dsp:cNvSpPr/>
      </dsp:nvSpPr>
      <dsp:spPr>
        <a:xfrm>
          <a:off x="4500344" y="1367323"/>
          <a:ext cx="3808442" cy="853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В044 – Менеджмент и управление (экономика, менеджмент)</a:t>
          </a:r>
          <a:endParaRPr lang="ru-RU" sz="1800" b="1" kern="1200" dirty="0"/>
        </a:p>
      </dsp:txBody>
      <dsp:txXfrm>
        <a:off x="4525336" y="1392315"/>
        <a:ext cx="3758458" cy="803310"/>
      </dsp:txXfrm>
    </dsp:sp>
    <dsp:sp modelId="{D34132FD-A615-4972-8E8B-7B75DFCCA5AA}">
      <dsp:nvSpPr>
        <dsp:cNvPr id="0" name=""/>
        <dsp:cNvSpPr/>
      </dsp:nvSpPr>
      <dsp:spPr>
        <a:xfrm>
          <a:off x="4500344" y="2300336"/>
          <a:ext cx="3808442" cy="518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В045 - Аудит и налогообложение (учет и аудит)</a:t>
          </a:r>
          <a:endParaRPr lang="ru-RU" sz="1800" b="1" kern="1200" dirty="0"/>
        </a:p>
      </dsp:txBody>
      <dsp:txXfrm>
        <a:off x="4515521" y="2315513"/>
        <a:ext cx="3778088" cy="487823"/>
      </dsp:txXfrm>
    </dsp:sp>
    <dsp:sp modelId="{B1F67099-AFF9-4652-A329-A85DC7B3D2A3}">
      <dsp:nvSpPr>
        <dsp:cNvPr id="0" name=""/>
        <dsp:cNvSpPr/>
      </dsp:nvSpPr>
      <dsp:spPr>
        <a:xfrm>
          <a:off x="4500344" y="2898234"/>
          <a:ext cx="3808442" cy="829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В046 – Финансы, экономика, банковское и  страховое дело (финансы)</a:t>
          </a:r>
          <a:endParaRPr lang="ru-RU" sz="1800" b="1" kern="1200" dirty="0"/>
        </a:p>
      </dsp:txBody>
      <dsp:txXfrm>
        <a:off x="4524631" y="2922521"/>
        <a:ext cx="3759868" cy="780645"/>
      </dsp:txXfrm>
    </dsp:sp>
    <dsp:sp modelId="{66DC745F-6FF6-472F-AA0A-DE3204C0B4EF}">
      <dsp:nvSpPr>
        <dsp:cNvPr id="0" name=""/>
        <dsp:cNvSpPr/>
      </dsp:nvSpPr>
      <dsp:spPr>
        <a:xfrm>
          <a:off x="4500344" y="3807173"/>
          <a:ext cx="3808442" cy="518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hlinkClick xmlns:r="http://schemas.openxmlformats.org/officeDocument/2006/relationships" r:id="rId1"/>
            </a:rPr>
            <a:t>В047 – Маркетинг и реклама (маркетинг)</a:t>
          </a:r>
          <a:endParaRPr lang="ru-RU" sz="1800" b="1" kern="1200" dirty="0"/>
        </a:p>
      </dsp:txBody>
      <dsp:txXfrm>
        <a:off x="4515521" y="3822350"/>
        <a:ext cx="3778088" cy="48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9BB354-CD6D-4373-A1F6-0AE6D41DDFAD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AEFB7F-781A-4A44-987B-DA92FA87D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D012FF-754B-431C-A677-1C32F0AF85FF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8297D1-51C3-46C9-A484-282284C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852988-6EF4-4203-A7E1-B48AA862E5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fld id="{02D04353-E25C-444D-B5CE-883F894708F6}" type="slidenum">
              <a:rPr lang="ru-RU">
                <a:cs typeface="Arial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fld id="{BF7CC02C-16AA-4834-AA99-5EF91F788D08}" type="slidenum">
              <a:rPr lang="ru-RU">
                <a:cs typeface="Arial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fld id="{BAAB4F22-3812-4897-ADE0-4FA0DD7CE62F}" type="slidenum">
              <a:rPr lang="ru-RU">
                <a:cs typeface="Arial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fld id="{CDE3EC40-91D9-46E8-A58F-2374308EF589}" type="slidenum">
              <a:rPr lang="ru-RU">
                <a:cs typeface="Arial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fld id="{320C2E36-ED98-4737-B539-1DF7F96333E8}" type="slidenum">
              <a:rPr lang="ru-RU">
                <a:cs typeface="Arial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fld id="{221A498C-4A9F-4694-9FBE-78D61AB7DFB1}" type="slidenum">
              <a:rPr lang="ru-RU">
                <a:cs typeface="Arial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55EB-D4CB-4622-826B-D61B24FFA9AF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0FB5-1657-43AF-BC22-17F7CB7B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0B0A-3DD7-4737-B580-A432EE561C55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FBA7-9539-4AE0-B61B-ABB999BF7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CD5F-4140-48F6-B50B-36E4B53D217E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08A8-9403-48A9-BA03-0A0EF9A11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5A32-4726-4B61-891B-AF3C4B9AAC40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69ED-78E3-4339-93C2-ED1A55FC7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8489-AD90-4988-B204-F89436FA0889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0945-67EE-4D3E-AE5C-3DE7F444A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CD3E-64A1-4D90-893F-E4B44D92D3EF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3B28-0A30-44A3-85C6-F2FFFC33B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4DA3-16B0-43B2-B42C-7FC7AD6647E2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3113-8C1D-4F89-98E2-33A41D94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8E13-ACE3-4D1B-841B-30861C387B7D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784A-9DBC-4135-B273-A713036A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5388F-51D7-4331-BF17-8579C808122B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08E1-0FC5-46CF-B9E1-5FEFCEC7E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0A93-CD29-49DC-B95D-CD74B87DF818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0FAA-C35C-4CE0-92B9-F785A67E8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9480-1CEF-4BDF-B10F-6BEE42782B2E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22BB-A476-4702-9637-E7DE3A72A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E38215-78B4-4008-9103-7D062B84E703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36364-27AC-47AE-8869-E83B842D7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image" Target="../media/image19.jpeg"/><Relationship Id="rId3" Type="http://schemas.openxmlformats.org/officeDocument/2006/relationships/hyperlink" Target="http://www.kazatu.kz/" TargetMode="External"/><Relationship Id="rId7" Type="http://schemas.openxmlformats.org/officeDocument/2006/relationships/diagramLayout" Target="../diagrams/layout10.xm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11" Type="http://schemas.openxmlformats.org/officeDocument/2006/relationships/image" Target="../media/image17.jpeg"/><Relationship Id="rId5" Type="http://schemas.openxmlformats.org/officeDocument/2006/relationships/image" Target="../media/image4.jpeg"/><Relationship Id="rId15" Type="http://schemas.openxmlformats.org/officeDocument/2006/relationships/image" Target="../media/image21.jpeg"/><Relationship Id="rId10" Type="http://schemas.microsoft.com/office/2007/relationships/diagramDrawing" Target="../diagrams/drawing10.xml"/><Relationship Id="rId4" Type="http://schemas.openxmlformats.org/officeDocument/2006/relationships/hyperlink" Target="mailto:711_12@inbox.ru" TargetMode="External"/><Relationship Id="rId9" Type="http://schemas.openxmlformats.org/officeDocument/2006/relationships/diagramColors" Target="../diagrams/colors10.xml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y6iuXfVQw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zatu.kz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hyperlink" Target="https://www.youtube.com/watch?v=a15XbeDq51w" TargetMode="Externa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5.xml"/><Relationship Id="rId9" Type="http://schemas.openxmlformats.org/officeDocument/2006/relationships/hyperlink" Target="mailto:711_12@inbo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 txBox="1">
            <a:spLocks/>
          </p:cNvSpPr>
          <p:nvPr/>
        </p:nvSpPr>
        <p:spPr>
          <a:xfrm>
            <a:off x="216024" y="51470"/>
            <a:ext cx="8604448" cy="43815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kk-KZ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КАЗАХСКИЙ АГРОТЕХНИЧЕСКИЙ УНИВЕРСИТЕТ ИМ.С.СЕЙФУЛЛИНА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1023441"/>
            <a:ext cx="8499475" cy="68421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КУДА ПОЙТИ УЧИТЬСЯ?             </a:t>
            </a:r>
          </a:p>
        </p:txBody>
      </p:sp>
      <p:pic>
        <p:nvPicPr>
          <p:cNvPr id="2050" name="Picture 2" descr="Куда пойти учиться? :: Бобруйск - Городские объявления, анонсы, афи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к разобраться в ставках на спорт? | BestBKsi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643063"/>
            <a:ext cx="30718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Презентация на тему: &quot;Закончу школу, а дальше???. Куда пойти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643063"/>
            <a:ext cx="40195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25" descr="Logotype SU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850404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8358188" y="4783138"/>
            <a:ext cx="620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685" tIns="39876" rIns="76685" bIns="39876" anchor="b"/>
          <a:lstStyle/>
          <a:p>
            <a:pPr algn="r" defTabSz="382588">
              <a:buClr>
                <a:srgbClr val="000066"/>
              </a:buClr>
              <a:tabLst>
                <a:tab pos="0" algn="l"/>
                <a:tab pos="777875" algn="l"/>
                <a:tab pos="1557338" algn="l"/>
                <a:tab pos="2336800" algn="l"/>
                <a:tab pos="3116263" algn="l"/>
                <a:tab pos="3895725" algn="l"/>
                <a:tab pos="4675188" algn="l"/>
                <a:tab pos="5454650" algn="l"/>
                <a:tab pos="6232525" algn="l"/>
                <a:tab pos="7011988" algn="l"/>
                <a:tab pos="7791450" algn="l"/>
                <a:tab pos="8570913" algn="l"/>
              </a:tabLst>
            </a:pPr>
            <a:fld id="{FE65AF3D-D85B-4BC6-917A-0BCFB699BB94}" type="slidenum">
              <a:rPr lang="en-GB" altLang="ru-RU" sz="1700">
                <a:solidFill>
                  <a:srgbClr val="8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pPr algn="r" defTabSz="382588">
                <a:buClr>
                  <a:srgbClr val="000066"/>
                </a:buClr>
                <a:tabLst>
                  <a:tab pos="0" algn="l"/>
                  <a:tab pos="777875" algn="l"/>
                  <a:tab pos="1557338" algn="l"/>
                  <a:tab pos="2336800" algn="l"/>
                  <a:tab pos="3116263" algn="l"/>
                  <a:tab pos="3895725" algn="l"/>
                  <a:tab pos="4675188" algn="l"/>
                  <a:tab pos="5454650" algn="l"/>
                  <a:tab pos="6232525" algn="l"/>
                  <a:tab pos="7011988" algn="l"/>
                  <a:tab pos="7791450" algn="l"/>
                  <a:tab pos="8570913" algn="l"/>
                </a:tabLst>
              </a:pPr>
              <a:t>10</a:t>
            </a:fld>
            <a:endParaRPr lang="en-GB" altLang="ru-RU" sz="1700">
              <a:solidFill>
                <a:srgbClr val="8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388" y="106363"/>
            <a:ext cx="9039225" cy="387350"/>
          </a:xfrm>
          <a:prstGeom prst="rect">
            <a:avLst/>
          </a:prstGeom>
        </p:spPr>
        <p:txBody>
          <a:bodyPr lIns="77912" tIns="38956" rIns="77912" bIns="38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ОБРАЗОВАТЕЛЬНЫХ ПРОГРАММ 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КазАТУ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4" name="Схема 83"/>
          <p:cNvGraphicFramePr/>
          <p:nvPr/>
        </p:nvGraphicFramePr>
        <p:xfrm>
          <a:off x="346198" y="500048"/>
          <a:ext cx="8440644" cy="455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8358188" y="4783138"/>
            <a:ext cx="620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685" tIns="39876" rIns="76685" bIns="39876" anchor="b"/>
          <a:lstStyle/>
          <a:p>
            <a:pPr algn="r" defTabSz="382588">
              <a:buClr>
                <a:srgbClr val="000066"/>
              </a:buClr>
              <a:tabLst>
                <a:tab pos="0" algn="l"/>
                <a:tab pos="777875" algn="l"/>
                <a:tab pos="1557338" algn="l"/>
                <a:tab pos="2336800" algn="l"/>
                <a:tab pos="3116263" algn="l"/>
                <a:tab pos="3895725" algn="l"/>
                <a:tab pos="4675188" algn="l"/>
                <a:tab pos="5454650" algn="l"/>
                <a:tab pos="6232525" algn="l"/>
                <a:tab pos="7011988" algn="l"/>
                <a:tab pos="7791450" algn="l"/>
                <a:tab pos="8570913" algn="l"/>
              </a:tabLst>
            </a:pPr>
            <a:fld id="{A995C3A1-9104-495D-B5D6-EF3B8DBA382C}" type="slidenum">
              <a:rPr lang="en-GB" altLang="ru-RU" sz="1700">
                <a:solidFill>
                  <a:srgbClr val="8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pPr algn="r" defTabSz="382588">
                <a:buClr>
                  <a:srgbClr val="000066"/>
                </a:buClr>
                <a:tabLst>
                  <a:tab pos="0" algn="l"/>
                  <a:tab pos="777875" algn="l"/>
                  <a:tab pos="1557338" algn="l"/>
                  <a:tab pos="2336800" algn="l"/>
                  <a:tab pos="3116263" algn="l"/>
                  <a:tab pos="3895725" algn="l"/>
                  <a:tab pos="4675188" algn="l"/>
                  <a:tab pos="5454650" algn="l"/>
                  <a:tab pos="6232525" algn="l"/>
                  <a:tab pos="7011988" algn="l"/>
                  <a:tab pos="7791450" algn="l"/>
                  <a:tab pos="8570913" algn="l"/>
                </a:tabLst>
              </a:pPr>
              <a:t>11</a:t>
            </a:fld>
            <a:endParaRPr lang="en-GB" altLang="ru-RU" sz="1700">
              <a:solidFill>
                <a:srgbClr val="8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388" y="114300"/>
            <a:ext cx="9039225" cy="385763"/>
          </a:xfrm>
          <a:prstGeom prst="rect">
            <a:avLst/>
          </a:prstGeom>
        </p:spPr>
        <p:txBody>
          <a:bodyPr lIns="77912" tIns="38956" rIns="77912" bIns="38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ОБРАЗОВАТЕЛЬНЫХ ПРОГРАММ 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КазАТУ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4" name="Схема 83"/>
          <p:cNvGraphicFramePr/>
          <p:nvPr/>
        </p:nvGraphicFramePr>
        <p:xfrm>
          <a:off x="285720" y="589360"/>
          <a:ext cx="8643998" cy="455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8358188" y="4783138"/>
            <a:ext cx="620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685" tIns="39876" rIns="76685" bIns="39876" anchor="b"/>
          <a:lstStyle/>
          <a:p>
            <a:pPr algn="r" defTabSz="382588">
              <a:buClr>
                <a:srgbClr val="000066"/>
              </a:buClr>
              <a:tabLst>
                <a:tab pos="0" algn="l"/>
                <a:tab pos="777875" algn="l"/>
                <a:tab pos="1557338" algn="l"/>
                <a:tab pos="2336800" algn="l"/>
                <a:tab pos="3116263" algn="l"/>
                <a:tab pos="3895725" algn="l"/>
                <a:tab pos="4675188" algn="l"/>
                <a:tab pos="5454650" algn="l"/>
                <a:tab pos="6232525" algn="l"/>
                <a:tab pos="7011988" algn="l"/>
                <a:tab pos="7791450" algn="l"/>
                <a:tab pos="8570913" algn="l"/>
              </a:tabLst>
            </a:pPr>
            <a:fld id="{64C559D7-1201-458D-9D3F-287C69AB3B6D}" type="slidenum">
              <a:rPr lang="en-GB" altLang="ru-RU" sz="1700">
                <a:solidFill>
                  <a:srgbClr val="8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pPr algn="r" defTabSz="382588">
                <a:buClr>
                  <a:srgbClr val="000066"/>
                </a:buClr>
                <a:tabLst>
                  <a:tab pos="0" algn="l"/>
                  <a:tab pos="777875" algn="l"/>
                  <a:tab pos="1557338" algn="l"/>
                  <a:tab pos="2336800" algn="l"/>
                  <a:tab pos="3116263" algn="l"/>
                  <a:tab pos="3895725" algn="l"/>
                  <a:tab pos="4675188" algn="l"/>
                  <a:tab pos="5454650" algn="l"/>
                  <a:tab pos="6232525" algn="l"/>
                  <a:tab pos="7011988" algn="l"/>
                  <a:tab pos="7791450" algn="l"/>
                  <a:tab pos="8570913" algn="l"/>
                </a:tabLst>
              </a:pPr>
              <a:t>12</a:t>
            </a:fld>
            <a:endParaRPr lang="en-GB" altLang="ru-RU" sz="1700">
              <a:solidFill>
                <a:srgbClr val="8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388" y="106363"/>
            <a:ext cx="9039225" cy="387350"/>
          </a:xfrm>
          <a:prstGeom prst="rect">
            <a:avLst/>
          </a:prstGeom>
        </p:spPr>
        <p:txBody>
          <a:bodyPr lIns="77912" tIns="38956" rIns="77912" bIns="38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ОБРАЗОВАТЕЛЬНЫХ ПРОГРАММ КАТУ</a:t>
            </a:r>
          </a:p>
        </p:txBody>
      </p:sp>
      <p:graphicFrame>
        <p:nvGraphicFramePr>
          <p:cNvPr id="84" name="Схема 83"/>
          <p:cNvGraphicFramePr/>
          <p:nvPr/>
        </p:nvGraphicFramePr>
        <p:xfrm>
          <a:off x="357158" y="446502"/>
          <a:ext cx="8440644" cy="455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8358188" y="4783138"/>
            <a:ext cx="620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685" tIns="39876" rIns="76685" bIns="39876" anchor="b"/>
          <a:lstStyle/>
          <a:p>
            <a:pPr algn="r" defTabSz="382588">
              <a:buClr>
                <a:srgbClr val="000066"/>
              </a:buClr>
              <a:tabLst>
                <a:tab pos="0" algn="l"/>
                <a:tab pos="777875" algn="l"/>
                <a:tab pos="1557338" algn="l"/>
                <a:tab pos="2336800" algn="l"/>
                <a:tab pos="3116263" algn="l"/>
                <a:tab pos="3895725" algn="l"/>
                <a:tab pos="4675188" algn="l"/>
                <a:tab pos="5454650" algn="l"/>
                <a:tab pos="6232525" algn="l"/>
                <a:tab pos="7011988" algn="l"/>
                <a:tab pos="7791450" algn="l"/>
                <a:tab pos="8570913" algn="l"/>
              </a:tabLst>
            </a:pPr>
            <a:fld id="{E3C1A23C-C064-48D0-8A60-26F0BB291FB9}" type="slidenum">
              <a:rPr lang="en-GB" altLang="ru-RU" sz="1700">
                <a:solidFill>
                  <a:srgbClr val="8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pPr algn="r" defTabSz="382588">
                <a:buClr>
                  <a:srgbClr val="000066"/>
                </a:buClr>
                <a:tabLst>
                  <a:tab pos="0" algn="l"/>
                  <a:tab pos="777875" algn="l"/>
                  <a:tab pos="1557338" algn="l"/>
                  <a:tab pos="2336800" algn="l"/>
                  <a:tab pos="3116263" algn="l"/>
                  <a:tab pos="3895725" algn="l"/>
                  <a:tab pos="4675188" algn="l"/>
                  <a:tab pos="5454650" algn="l"/>
                  <a:tab pos="6232525" algn="l"/>
                  <a:tab pos="7011988" algn="l"/>
                  <a:tab pos="7791450" algn="l"/>
                  <a:tab pos="8570913" algn="l"/>
                </a:tabLst>
              </a:pPr>
              <a:t>13</a:t>
            </a:fld>
            <a:endParaRPr lang="en-GB" altLang="ru-RU" sz="1700">
              <a:solidFill>
                <a:srgbClr val="8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388" y="106363"/>
            <a:ext cx="9039225" cy="387350"/>
          </a:xfrm>
          <a:prstGeom prst="rect">
            <a:avLst/>
          </a:prstGeom>
        </p:spPr>
        <p:txBody>
          <a:bodyPr lIns="77912" tIns="38956" rIns="77912" bIns="38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ОБРАЗОВАТЕЛЬНЫХ ПРОГРАММ КАТУ</a:t>
            </a:r>
          </a:p>
        </p:txBody>
      </p:sp>
      <p:graphicFrame>
        <p:nvGraphicFramePr>
          <p:cNvPr id="84" name="Схема 83"/>
          <p:cNvGraphicFramePr/>
          <p:nvPr/>
        </p:nvGraphicFramePr>
        <p:xfrm>
          <a:off x="357158" y="589360"/>
          <a:ext cx="8440644" cy="455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4"/>
          <p:cNvSpPr>
            <a:spLocks noChangeShapeType="1"/>
          </p:cNvSpPr>
          <p:nvPr/>
        </p:nvSpPr>
        <p:spPr bwMode="auto">
          <a:xfrm flipV="1">
            <a:off x="252413" y="519113"/>
            <a:ext cx="8707437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77912" tIns="38956" rIns="77912" bIns="3895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388" y="106363"/>
            <a:ext cx="9039225" cy="387350"/>
          </a:xfrm>
          <a:prstGeom prst="rect">
            <a:avLst/>
          </a:prstGeom>
        </p:spPr>
        <p:txBody>
          <a:bodyPr lIns="77912" tIns="38956" rIns="77912" bIns="389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5 ШАГОВ К УСПЕХУ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41938" y="0"/>
            <a:ext cx="3714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>
            <a:spAutoFit/>
          </a:bodyPr>
          <a:lstStyle/>
          <a:p>
            <a:pPr algn="ctr"/>
            <a:r>
              <a:rPr lang="ru-RU" sz="1000" b="1">
                <a:ea typeface="Times New Roman" pitchFamily="18" charset="0"/>
                <a:cs typeface="Arial" charset="0"/>
              </a:rPr>
              <a:t>г. </a:t>
            </a:r>
            <a:r>
              <a:rPr lang="kk-KZ" sz="1000" b="1">
                <a:ea typeface="Times New Roman" pitchFamily="18" charset="0"/>
                <a:cs typeface="Arial" charset="0"/>
              </a:rPr>
              <a:t>Нұр-Сұлтан</a:t>
            </a:r>
            <a:r>
              <a:rPr lang="ru-RU" sz="1000" b="1">
                <a:ea typeface="Times New Roman" pitchFamily="18" charset="0"/>
                <a:cs typeface="Arial" charset="0"/>
              </a:rPr>
              <a:t>, проспект </a:t>
            </a:r>
            <a:r>
              <a:rPr lang="kk-KZ" sz="1000" b="1">
                <a:ea typeface="Times New Roman" pitchFamily="18" charset="0"/>
                <a:cs typeface="Arial" charset="0"/>
              </a:rPr>
              <a:t>Жеңіс</a:t>
            </a:r>
            <a:r>
              <a:rPr lang="ru-RU" sz="1000" b="1">
                <a:ea typeface="Times New Roman" pitchFamily="18" charset="0"/>
                <a:cs typeface="Arial" charset="0"/>
              </a:rPr>
              <a:t>, 62</a:t>
            </a:r>
            <a:r>
              <a:rPr lang="en-US" sz="1000" b="1">
                <a:ea typeface="Times New Roman" pitchFamily="18" charset="0"/>
                <a:cs typeface="Arial" charset="0"/>
              </a:rPr>
              <a:t> </a:t>
            </a:r>
            <a:r>
              <a:rPr lang="kk-KZ" sz="1000" b="1" u="sng">
                <a:ea typeface="Times New Roman" pitchFamily="18" charset="0"/>
                <a:cs typeface="Arial" charset="0"/>
              </a:rPr>
              <a:t>Код вуза 002</a:t>
            </a:r>
            <a:endParaRPr lang="en-US" sz="1000" b="1" u="sng">
              <a:ea typeface="Times New Roman" pitchFamily="18" charset="0"/>
              <a:cs typeface="Arial" charset="0"/>
            </a:endParaRPr>
          </a:p>
          <a:p>
            <a:pPr algn="ctr"/>
            <a:r>
              <a:rPr lang="ru-RU" sz="1000" b="1">
                <a:ea typeface="Times New Roman" pitchFamily="18" charset="0"/>
                <a:cs typeface="Arial" charset="0"/>
              </a:rPr>
              <a:t>Приемная комиссия</a:t>
            </a:r>
            <a:r>
              <a:rPr lang="en-US" sz="1000" b="1">
                <a:ea typeface="Times New Roman" pitchFamily="18" charset="0"/>
                <a:cs typeface="Arial" charset="0"/>
              </a:rPr>
              <a:t> </a:t>
            </a:r>
            <a:r>
              <a:rPr lang="ru-RU" sz="1000" b="1">
                <a:ea typeface="Times New Roman" pitchFamily="18" charset="0"/>
                <a:cs typeface="Arial" charset="0"/>
              </a:rPr>
              <a:t>Тел.: 8(7172) 317-556,  398-018</a:t>
            </a:r>
            <a:r>
              <a:rPr lang="en-US" sz="1000" b="1">
                <a:ea typeface="Times New Roman" pitchFamily="18" charset="0"/>
                <a:cs typeface="Arial" charset="0"/>
              </a:rPr>
              <a:t> </a:t>
            </a:r>
          </a:p>
          <a:p>
            <a:pPr algn="ctr" eaLnBrk="0" hangingPunct="0"/>
            <a:r>
              <a:rPr lang="ru-RU" sz="1000" b="1">
                <a:ea typeface="Times New Roman" pitchFamily="18" charset="0"/>
                <a:cs typeface="Arial" charset="0"/>
                <a:hlinkClick r:id="rId3"/>
              </a:rPr>
              <a:t>www.kazatu.kz</a:t>
            </a:r>
            <a:r>
              <a:rPr lang="ru-RU" sz="1000" b="1"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ea typeface="Times New Roman" pitchFamily="18" charset="0"/>
                <a:cs typeface="Arial" charset="0"/>
              </a:rPr>
              <a:t>       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kk-KZ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- 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mail</a:t>
            </a:r>
            <a:r>
              <a:rPr lang="kk-KZ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:</a:t>
            </a:r>
            <a:r>
              <a:rPr lang="kk-KZ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4"/>
              </a:rPr>
              <a:t>711</a:t>
            </a:r>
            <a:r>
              <a:rPr lang="ru-RU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4"/>
              </a:rPr>
              <a:t>_12@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4"/>
              </a:rPr>
              <a:t>inbox</a:t>
            </a:r>
            <a:r>
              <a:rPr lang="ru-RU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4"/>
              </a:rPr>
              <a:t>.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4"/>
              </a:rPr>
              <a:t>ru</a:t>
            </a:r>
            <a:endParaRPr lang="kk-KZ" sz="1500" b="1">
              <a:solidFill>
                <a:srgbClr val="0033CC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5844" name="Рисунок 25" descr="Logotype SU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0"/>
            <a:ext cx="790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14" descr="Transparent Admin Png - Marketing Girl Cartoon Png, Png Download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46" name="AutoShape 16" descr="Transparent Admin Png - Marketing Girl Cartoon Png, Png Download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47" name="AutoShape 18" descr="Transparent Admin Png - Marketing Girl Cartoon Png, Png Download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48" name="AutoShape 6" descr="Стартует тестирование кандидатов в Президентский кадровый резерв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49" name="AutoShape 8" descr="Стартует тестирование кандидатов в Президентский кадровый резерв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50" name="AutoShape 10" descr="Стартует тестирование кандидатов в Президентский кадровый резерв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51" name="AutoShape 12" descr="Стартует тестирование кандидатов в Президентский кадровый резерв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52" name="AutoShape 14" descr="Стартует тестирование кандидатов в Президентский кадровый резерв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53" name="AutoShape 16" descr="Стартует тестирование кандидатов в Президентский кадровый резерв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131885" y="589364"/>
          <a:ext cx="8924223" cy="45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5855" name="Picture 22" descr="Какие инновационные гранты обеспечат развитие казахстанской экономики?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07275" y="642938"/>
            <a:ext cx="15827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26" descr="КазАТУ занял III место в генеральном рейтинге «Топ - 20» вузов РК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07275" y="1554163"/>
            <a:ext cx="15827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AutoShape 28" descr="Касым-Жомарт Токаев посетил Казахский агротехнический университет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58" name="AutoShape 30" descr="Касым-Жомарт Токаев посетил Казахский агротехнический университет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59" name="AutoShape 32" descr="Касым-Жомарт Токаев посетил Казахский агротехнический университет ...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sp>
        <p:nvSpPr>
          <p:cNvPr id="35860" name="AutoShape 34" descr="https://primeminister.kz/assets/media/01-28.jpg"/>
          <p:cNvSpPr>
            <a:spLocks noChangeAspect="1" noChangeArrowheads="1"/>
          </p:cNvSpPr>
          <p:nvPr/>
        </p:nvSpPr>
        <p:spPr bwMode="auto">
          <a:xfrm>
            <a:off x="142875" y="-107950"/>
            <a:ext cx="28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endParaRPr lang="ru-RU">
              <a:latin typeface="Calibri"/>
            </a:endParaRPr>
          </a:p>
        </p:txBody>
      </p:sp>
      <p:pic>
        <p:nvPicPr>
          <p:cNvPr id="35861" name="Рисунок 43" descr="01-28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73950" y="2463800"/>
            <a:ext cx="15160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36" descr="http://kazatu.kz/assets/i/photos/973/395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73950" y="3375025"/>
            <a:ext cx="15160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38" descr="Специалист по инноватике - Профессии - Тихоокеанский ...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39038" y="4286250"/>
            <a:ext cx="14509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0-04-20 at 02.16.5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6439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4786313"/>
            <a:ext cx="8858250" cy="2857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hlinkClick r:id="rId3"/>
              </a:rPr>
              <a:t>О визите в </a:t>
            </a:r>
            <a:r>
              <a:rPr lang="ru-RU" b="1" dirty="0" err="1">
                <a:hlinkClick r:id="rId3"/>
              </a:rPr>
              <a:t>КазАТУ</a:t>
            </a:r>
            <a:r>
              <a:rPr lang="ru-RU" b="1" dirty="0">
                <a:hlinkClick r:id="rId3"/>
              </a:rPr>
              <a:t> Президента Республики Казахстан </a:t>
            </a:r>
            <a:r>
              <a:rPr lang="ru-RU" b="1" dirty="0" err="1">
                <a:hlinkClick r:id="rId3"/>
              </a:rPr>
              <a:t>Токаева</a:t>
            </a:r>
            <a:r>
              <a:rPr lang="ru-RU" b="1" dirty="0">
                <a:hlinkClick r:id="rId3"/>
              </a:rPr>
              <a:t> К. К.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142875" y="339725"/>
            <a:ext cx="8894763" cy="47705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002060"/>
                </a:solidFill>
                <a:cs typeface="Arial" charset="0"/>
              </a:rPr>
              <a:t>« – одна из форм отборочных экзаменов для поступления в организаций высшего и (или) послевузовского образования</a:t>
            </a:r>
            <a:r>
              <a:rPr lang="kk-KZ" b="1" dirty="0">
                <a:solidFill>
                  <a:srgbClr val="002060"/>
                </a:solidFill>
                <a:cs typeface="Arial" charset="0"/>
              </a:rPr>
              <a:t>»                                                                                                                                         </a:t>
            </a:r>
          </a:p>
          <a:p>
            <a:pPr algn="r" eaLnBrk="0" hangingPunct="0"/>
            <a:r>
              <a:rPr lang="kk-KZ" sz="1400" b="1" i="1" dirty="0">
                <a:solidFill>
                  <a:srgbClr val="002060"/>
                </a:solidFill>
                <a:cs typeface="Arial" charset="0"/>
              </a:rPr>
              <a:t>Закон Республики Казахстан «Об образовании» </a:t>
            </a:r>
          </a:p>
          <a:p>
            <a:pPr algn="r" eaLnBrk="0" hangingPunct="0"/>
            <a:r>
              <a:rPr lang="kk-KZ" sz="1400" b="1" i="1" dirty="0">
                <a:solidFill>
                  <a:srgbClr val="002060"/>
                </a:solidFill>
                <a:cs typeface="Arial" charset="0"/>
              </a:rPr>
              <a:t>(56) подпункт статьи 1)</a:t>
            </a:r>
          </a:p>
          <a:p>
            <a:pPr algn="r" eaLnBrk="0" hangingPunct="0"/>
            <a:endParaRPr lang="kk-KZ" sz="1400" b="1" i="1" dirty="0">
              <a:solidFill>
                <a:srgbClr val="002060"/>
              </a:solidFill>
              <a:cs typeface="Arial" charset="0"/>
            </a:endParaRPr>
          </a:p>
          <a:p>
            <a:pPr algn="just" eaLnBrk="0" hangingPunct="0">
              <a:buFont typeface="Wingdings" pitchFamily="2" charset="2"/>
              <a:buNone/>
            </a:pPr>
            <a:r>
              <a:rPr lang="kk-KZ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ЕНТ по формату 202</a:t>
            </a: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0</a:t>
            </a:r>
            <a:r>
              <a:rPr lang="kk-KZ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года</a:t>
            </a:r>
          </a:p>
          <a:p>
            <a:pPr algn="just" eaLnBrk="0" hangingPunct="0">
              <a:buFont typeface="Wingdings" pitchFamily="2" charset="2"/>
              <a:buNone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ЕНТ для поступления на платной основе - январь; март; июнь; август</a:t>
            </a:r>
          </a:p>
          <a:p>
            <a:pPr algn="just" eaLnBrk="0" hangingPunct="0">
              <a:buFontTx/>
              <a:buChar char="•"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ЕНТ для участия в конкурсе на грант -  июнь</a:t>
            </a:r>
          </a:p>
          <a:p>
            <a:pPr algn="just" eaLnBrk="0" hangingPunct="0">
              <a:buFontTx/>
              <a:buChar char="•"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cs typeface="Arial" charset="0"/>
              </a:rPr>
              <a:t>C</a:t>
            </a:r>
            <a:r>
              <a:rPr lang="ru-RU" sz="1400" b="1" dirty="0" err="1">
                <a:solidFill>
                  <a:srgbClr val="002060"/>
                </a:solidFill>
                <a:cs typeface="Arial" charset="0"/>
              </a:rPr>
              <a:t>амостоятельная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регистрация и участие обучающихся 11 (12) классов в пунктах проведения ЕНТ</a:t>
            </a:r>
          </a:p>
          <a:p>
            <a:pPr algn="just" eaLnBrk="0" hangingPunct="0">
              <a:buFontTx/>
              <a:buChar char="•"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     По результатам ЕНТ выдается сертификат </a:t>
            </a:r>
            <a:r>
              <a:rPr lang="en-US" sz="1400" b="1" dirty="0">
                <a:solidFill>
                  <a:srgbClr val="002060"/>
                </a:solidFill>
                <a:cs typeface="Arial" charset="0"/>
              </a:rPr>
              <a:t>(</a:t>
            </a:r>
            <a:r>
              <a:rPr lang="kk-KZ" sz="1400" b="1" dirty="0">
                <a:solidFill>
                  <a:srgbClr val="002060"/>
                </a:solidFill>
                <a:cs typeface="Arial" charset="0"/>
              </a:rPr>
              <a:t>электронный</a:t>
            </a:r>
            <a:r>
              <a:rPr lang="en-US" sz="1400" b="1" dirty="0">
                <a:solidFill>
                  <a:srgbClr val="002060"/>
                </a:solidFill>
                <a:cs typeface="Arial" charset="0"/>
              </a:rPr>
              <a:t>)</a:t>
            </a:r>
            <a:r>
              <a:rPr lang="kk-KZ" sz="1400" b="1" dirty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r>
              <a:rPr lang="kk-KZ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ЕНТ по формату 202</a:t>
            </a: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kk-KZ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года</a:t>
            </a: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 ЕНТ для поступления на платной основе – январь (традиционно), регистрация на участие с 1 по 15 декабря 2020 года</a:t>
            </a: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 ЕНТ для участия в конкурсе на грант – март-июнь (компьютерный формат)</a:t>
            </a: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C</a:t>
            </a:r>
            <a:r>
              <a:rPr lang="ru-RU" sz="1400" b="1" dirty="0" err="1">
                <a:solidFill>
                  <a:srgbClr val="002060"/>
                </a:solidFill>
              </a:rPr>
              <a:t>амостоятельная</a:t>
            </a:r>
            <a:r>
              <a:rPr lang="ru-RU" sz="1400" b="1" dirty="0">
                <a:solidFill>
                  <a:srgbClr val="002060"/>
                </a:solidFill>
              </a:rPr>
              <a:t> регистрация и участие обучающихся 11 (12) классов в пунктах проведения ЕНТ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     По результатам ЕНТ выдается сертификат </a:t>
            </a:r>
            <a:r>
              <a:rPr lang="en-US" sz="1400" b="1" dirty="0">
                <a:solidFill>
                  <a:srgbClr val="002060"/>
                </a:solidFill>
              </a:rPr>
              <a:t>(</a:t>
            </a:r>
            <a:r>
              <a:rPr lang="kk-KZ" sz="1400" b="1" dirty="0">
                <a:solidFill>
                  <a:srgbClr val="002060"/>
                </a:solidFill>
              </a:rPr>
              <a:t>электронный</a:t>
            </a:r>
            <a:r>
              <a:rPr lang="en-US" sz="1400" b="1" dirty="0">
                <a:solidFill>
                  <a:srgbClr val="002060"/>
                </a:solidFill>
              </a:rPr>
              <a:t>)</a:t>
            </a:r>
            <a:r>
              <a:rPr lang="kk-KZ" sz="1400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546100" y="3908425"/>
            <a:ext cx="7329488" cy="1708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4650" y="-20638"/>
            <a:ext cx="6235700" cy="488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625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2625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Рисунок 25" descr="Logotype S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0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27088" y="87313"/>
            <a:ext cx="763270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Комбинации профильных предметов ЕНТ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638681"/>
          <a:ext cx="8496943" cy="366126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3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Профильный предмет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Профильный предмет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Кол-во</a:t>
                      </a:r>
                      <a:r>
                        <a:rPr lang="ru-RU" sz="1400" b="1" u="none" strike="noStrike" baseline="0" dirty="0">
                          <a:effectLst/>
                        </a:rPr>
                        <a:t> групп ОП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Математика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Физика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Математика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География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Биология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Химия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Биология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География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Иностранный язык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Всемирная история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География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Иностранный язык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Всемирная история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Человек. Общество. Право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Всемирная история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География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Казахский язык / Русский язык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Казахская литература / Русская литература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Химия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Физика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Творческий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Творческий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3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825" y="4322763"/>
            <a:ext cx="8713788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каждой сдаче ЕНТ поступающие могут выбрать разные комбинации профильных предметов </a:t>
            </a:r>
          </a:p>
        </p:txBody>
      </p:sp>
      <p:pic>
        <p:nvPicPr>
          <p:cNvPr id="19460" name="Рисунок 25" descr="Logotype S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8"/>
            <a:ext cx="790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8"/>
            <a:ext cx="8229600" cy="31432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Проходные баллы ЕНТ</a:t>
            </a: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08729"/>
              </p:ext>
            </p:extLst>
          </p:nvPr>
        </p:nvGraphicFramePr>
        <p:xfrm>
          <a:off x="179388" y="357188"/>
          <a:ext cx="8856984" cy="46979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2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21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baseline="0" dirty="0"/>
                        <a:t>для выпускников школ  и колледжей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baseline="0" dirty="0"/>
                        <a:t>для выпускников колледжей </a:t>
                      </a:r>
                    </a:p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baseline="0" dirty="0"/>
                        <a:t>на ОП с сокращенными сроками обучения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6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Язык сдачи: казахский или</a:t>
                      </a:r>
                      <a:r>
                        <a:rPr lang="ru-RU" sz="1200" b="1" baseline="0" dirty="0"/>
                        <a:t> русский или английский* (по желанию)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200" b="1" baseline="0" dirty="0"/>
                        <a:t>       </a:t>
                      </a:r>
                      <a:r>
                        <a:rPr lang="ru-RU" sz="800" b="1" baseline="0" dirty="0"/>
                        <a:t>*История Казахстана – на языке обучения в ВУЗе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1" dirty="0"/>
                        <a:t>Язык сдачи: казахский или</a:t>
                      </a:r>
                      <a:r>
                        <a:rPr lang="ru-RU" sz="1200" b="1" baseline="0" dirty="0"/>
                        <a:t> русский</a:t>
                      </a:r>
                      <a:endParaRPr lang="ru-RU" sz="1200" b="1" kern="1200" baseline="0" dirty="0"/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ru-RU" sz="12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8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1" dirty="0"/>
                        <a:t>Количество</a:t>
                      </a:r>
                      <a:r>
                        <a:rPr lang="ru-RU" sz="1200" b="1" baseline="0" dirty="0"/>
                        <a:t> тестовых заданий - 120</a:t>
                      </a:r>
                      <a:endParaRPr lang="ru-RU" sz="1200" b="1" dirty="0"/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1" dirty="0"/>
                        <a:t>MAX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ru-RU" sz="1200" b="1" baseline="0" dirty="0"/>
                        <a:t>балл - </a:t>
                      </a:r>
                      <a:r>
                        <a:rPr lang="ru-RU" sz="1200" b="1" kern="1200" baseline="0" dirty="0"/>
                        <a:t>140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1" dirty="0"/>
                        <a:t>Количество</a:t>
                      </a:r>
                      <a:r>
                        <a:rPr lang="ru-RU" sz="1200" b="1" baseline="0" dirty="0"/>
                        <a:t> тестовых заданий - </a:t>
                      </a:r>
                      <a:r>
                        <a:rPr lang="ru-RU" sz="1200" b="1" kern="1200" baseline="0" dirty="0"/>
                        <a:t>60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1" dirty="0"/>
                        <a:t>MAX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ru-RU" sz="1200" b="1" baseline="0" dirty="0"/>
                        <a:t>балл - </a:t>
                      </a:r>
                      <a:r>
                        <a:rPr lang="ru-RU" sz="1200" b="1" kern="1200" baseline="0" dirty="0"/>
                        <a:t>70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 b="1" baseline="0" dirty="0"/>
                        <a:t>на творческие ОП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baseline="0" dirty="0"/>
                        <a:t>Количество тестовых заданий – </a:t>
                      </a:r>
                      <a:r>
                        <a:rPr lang="ru-RU" sz="1200" b="1" kern="1200" baseline="0" dirty="0"/>
                        <a:t>40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200" b="1" dirty="0"/>
                        <a:t>MAX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ru-RU" sz="1200" b="1" baseline="0" dirty="0"/>
                        <a:t>балл с учетом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ru-RU" sz="1200" b="1" baseline="0" dirty="0"/>
                        <a:t>творческих экзаменов - </a:t>
                      </a:r>
                      <a:r>
                        <a:rPr lang="ru-RU" sz="1200" b="1" kern="1200" baseline="0" dirty="0"/>
                        <a:t>120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/>
                        <a:t>на творческие ОП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1" baseline="0" dirty="0"/>
                        <a:t>Количество тестовых заданий – </a:t>
                      </a:r>
                      <a:r>
                        <a:rPr lang="ru-RU" sz="1200" b="1" kern="1200" baseline="0" dirty="0"/>
                        <a:t>40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200" b="1" dirty="0"/>
                        <a:t>MAX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ru-RU" sz="1200" b="1" baseline="0" dirty="0"/>
                        <a:t>балл с учетом творческих экзаменов - </a:t>
                      </a:r>
                      <a:r>
                        <a:rPr lang="ru-RU" sz="1200" b="1" kern="1200" baseline="0" dirty="0"/>
                        <a:t>70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947">
                <a:tc>
                  <a:txBody>
                    <a:bodyPr/>
                    <a:lstStyle/>
                    <a:p>
                      <a:r>
                        <a:rPr lang="ru-RU" sz="1200" b="1" dirty="0"/>
                        <a:t>в национальные вузы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не менее </a:t>
                      </a:r>
                      <a:r>
                        <a:rPr lang="ru-RU" sz="1200" b="1" kern="1200" baseline="0" dirty="0"/>
                        <a:t>65 </a:t>
                      </a:r>
                      <a:r>
                        <a:rPr lang="ru-RU" sz="1200" b="1" dirty="0"/>
                        <a:t>баллов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на Педагогические науки,</a:t>
                      </a:r>
                      <a:r>
                        <a:rPr lang="ru-RU" sz="1200" b="1" baseline="0" dirty="0"/>
                        <a:t> </a:t>
                      </a:r>
                      <a:r>
                        <a:rPr lang="ru-RU" sz="1200" b="1" dirty="0"/>
                        <a:t>Сельское хозяйство и биоресурсы, Ветеринария − не менее </a:t>
                      </a:r>
                      <a:r>
                        <a:rPr lang="ru-RU" sz="1200" b="1" kern="1200" baseline="0" dirty="0"/>
                        <a:t>60 </a:t>
                      </a:r>
                      <a:r>
                        <a:rPr lang="ru-RU" sz="1200" b="1" dirty="0"/>
                        <a:t>баллов 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/>
                </a:tc>
                <a:tc rowSpan="2">
                  <a:txBody>
                    <a:bodyPr/>
                    <a:lstStyle/>
                    <a:p>
                      <a:endParaRPr lang="ru-RU" sz="1200" b="1" dirty="0"/>
                    </a:p>
                    <a:p>
                      <a:endParaRPr lang="ru-RU" sz="1200" b="1" dirty="0"/>
                    </a:p>
                    <a:p>
                      <a:endParaRPr lang="ru-RU" sz="1200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не менее </a:t>
                      </a:r>
                      <a:r>
                        <a:rPr lang="ru-RU" sz="1200" b="1" kern="1200" baseline="0" dirty="0"/>
                        <a:t>25</a:t>
                      </a:r>
                      <a:r>
                        <a:rPr lang="ru-RU" sz="1200" b="1" dirty="0"/>
                        <a:t> баллов, в т. ч.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не менее </a:t>
                      </a:r>
                      <a:r>
                        <a:rPr lang="ru-RU" sz="1200" b="1" kern="1200" baseline="0" dirty="0"/>
                        <a:t>5-</a:t>
                      </a:r>
                      <a:r>
                        <a:rPr lang="ru-RU" sz="1200" b="1" dirty="0"/>
                        <a:t>ти баллов по общепрофессиональной дисциплине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не менее </a:t>
                      </a:r>
                      <a:r>
                        <a:rPr lang="ru-RU" sz="1200" b="1" kern="1200" baseline="0" dirty="0"/>
                        <a:t>5</a:t>
                      </a:r>
                      <a:r>
                        <a:rPr lang="ru-RU" sz="1200" b="1" dirty="0"/>
                        <a:t>-ти баллов по специальной дисциплине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2604">
                <a:tc>
                  <a:txBody>
                    <a:bodyPr/>
                    <a:lstStyle/>
                    <a:p>
                      <a:r>
                        <a:rPr lang="ru-RU" sz="1200" b="1" dirty="0"/>
                        <a:t>в другие вузы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не менее </a:t>
                      </a:r>
                      <a:r>
                        <a:rPr lang="ru-RU" sz="1200" b="1" kern="1200" baseline="0" dirty="0"/>
                        <a:t>50</a:t>
                      </a:r>
                      <a:r>
                        <a:rPr lang="ru-RU" sz="1200" b="1" dirty="0"/>
                        <a:t> баллов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на Педагогические науки - не менее </a:t>
                      </a:r>
                      <a:r>
                        <a:rPr lang="en-US" sz="1200" b="1" dirty="0"/>
                        <a:t>7</a:t>
                      </a:r>
                      <a:r>
                        <a:rPr lang="ru-RU" sz="1200" b="1" kern="1200" baseline="0" dirty="0"/>
                        <a:t>0 </a:t>
                      </a:r>
                      <a:r>
                        <a:rPr lang="ru-RU" sz="1200" b="1" dirty="0"/>
                        <a:t>баллов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на Здравоохранение и социальное обеспечение (медицина) - не менее </a:t>
                      </a:r>
                      <a:r>
                        <a:rPr lang="ru-RU" sz="1200" b="1" kern="1200" baseline="0" dirty="0"/>
                        <a:t>65 </a:t>
                      </a:r>
                      <a:r>
                        <a:rPr lang="ru-RU" sz="1200" b="1" dirty="0"/>
                        <a:t>баллов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не менее </a:t>
                      </a:r>
                      <a:r>
                        <a:rPr lang="ru-RU" sz="1200" b="1" kern="1200" baseline="0" dirty="0"/>
                        <a:t>5</a:t>
                      </a:r>
                      <a:r>
                        <a:rPr lang="ru-RU" sz="1200" b="1" dirty="0"/>
                        <a:t>-ти баллов по истории Казахстана, мат. грамотности, грамотности чтения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/>
                        <a:t>не менее </a:t>
                      </a:r>
                      <a:r>
                        <a:rPr lang="ru-RU" sz="1200" b="1" kern="1200" baseline="0" dirty="0"/>
                        <a:t>5-</a:t>
                      </a:r>
                      <a:r>
                        <a:rPr lang="ru-RU" sz="1200" b="1" dirty="0"/>
                        <a:t>ти баллов по профильным предметам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 ВУЗы устанавливают свой проходной балл для поступления</a:t>
                      </a: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58141222"/>
              </p:ext>
            </p:extLst>
          </p:nvPr>
        </p:nvGraphicFramePr>
        <p:xfrm>
          <a:off x="144017" y="627534"/>
          <a:ext cx="8780908" cy="410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213714" y="3188494"/>
            <a:ext cx="8697038" cy="14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3135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Примеры результатов ЕНТ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1518633"/>
            <a:ext cx="8731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5" descr="Logotype SU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1470"/>
            <a:ext cx="791291" cy="5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6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01675"/>
          </a:xfrm>
        </p:spPr>
        <p:txBody>
          <a:bodyPr/>
          <a:lstStyle/>
          <a:p>
            <a:r>
              <a:rPr lang="ru-RU" sz="2400" b="1">
                <a:solidFill>
                  <a:srgbClr val="002060"/>
                </a:solidFill>
              </a:rPr>
              <a:t>Группа образовательных программ</a:t>
            </a: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681540"/>
          <a:ext cx="8208912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1" name="Рисунок 25" descr="Logotype SU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5" y="88900"/>
            <a:ext cx="790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96988" y="33338"/>
            <a:ext cx="763270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 ОП состоит из одной или нескольких ОП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788024" y="573528"/>
          <a:ext cx="420483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860032" y="2641464"/>
          <a:ext cx="4104456" cy="228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468313" y="985838"/>
            <a:ext cx="4364037" cy="3171825"/>
          </a:xfrm>
          <a:prstGeom prst="wedgeEllipseCallout">
            <a:avLst>
              <a:gd name="adj1" fmla="val 61017"/>
              <a:gd name="adj2" fmla="val -6066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 зачислении поступающий выбирает конкретную образовательную программу из соответствующей группы образовательных программ</a:t>
            </a:r>
          </a:p>
        </p:txBody>
      </p:sp>
      <p:pic>
        <p:nvPicPr>
          <p:cNvPr id="23557" name="Рисунок 25" descr="Logotype SU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50" y="17463"/>
            <a:ext cx="790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5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58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Сроки проведения Конкурса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7" y="843558"/>
          <a:ext cx="8496943" cy="322124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Сроки приема документов для</a:t>
                      </a:r>
                      <a:r>
                        <a:rPr lang="ru-RU" sz="1400" baseline="0" dirty="0"/>
                        <a:t> участия в к</a:t>
                      </a:r>
                      <a:r>
                        <a:rPr lang="ru-RU" sz="1400" dirty="0"/>
                        <a:t>онкурсе на присуждение образовательных грантов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Сроки</a:t>
                      </a:r>
                      <a:r>
                        <a:rPr lang="ru-RU" sz="1400" baseline="0" dirty="0"/>
                        <a:t> приема заявлений на конкурс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Проведение</a:t>
                      </a:r>
                      <a:r>
                        <a:rPr lang="ru-RU" sz="1400" baseline="0" dirty="0"/>
                        <a:t> конкурса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Конкурс на</a:t>
                      </a:r>
                      <a:r>
                        <a:rPr lang="ru-RU" sz="1500" u="none" strike="noStrike" baseline="0" dirty="0">
                          <a:effectLst/>
                        </a:rPr>
                        <a:t> присуждение  образовательных грантов за счет средств РБ</a:t>
                      </a:r>
                      <a:endParaRPr lang="ru-RU" sz="15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с 13 по  20 июля</a:t>
                      </a:r>
                      <a:endParaRPr lang="ru-RU" sz="15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kern="1200" dirty="0">
                          <a:effectLst/>
                        </a:rPr>
                        <a:t>до 1 августа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9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>
                          <a:effectLst/>
                        </a:rPr>
                        <a:t>Конкурс на</a:t>
                      </a:r>
                      <a:r>
                        <a:rPr lang="ru-RU" sz="1500" u="none" strike="noStrike" baseline="0" dirty="0">
                          <a:effectLst/>
                        </a:rPr>
                        <a:t> присуждение  образовательных грантов за счет средств МИО</a:t>
                      </a:r>
                      <a:endParaRPr lang="ru-RU" sz="1500" u="none" strike="noStrike" dirty="0">
                        <a:effectLst/>
                      </a:endParaRPr>
                    </a:p>
                    <a:p>
                      <a:pPr algn="l" fontAlgn="ctr"/>
                      <a:endParaRPr lang="ru-RU" sz="15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с 5 по 10 августа</a:t>
                      </a:r>
                      <a:endParaRPr lang="ru-RU" sz="15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до 15 августа </a:t>
                      </a:r>
                      <a:endParaRPr lang="ru-RU" sz="15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9" name="Рисунок 25" descr="Logotype S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88900"/>
            <a:ext cx="790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8358188" y="4783138"/>
            <a:ext cx="620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685" tIns="39876" rIns="76685" bIns="39876" anchor="b"/>
          <a:lstStyle/>
          <a:p>
            <a:pPr algn="r" defTabSz="382588">
              <a:buClr>
                <a:srgbClr val="000066"/>
              </a:buClr>
              <a:tabLst>
                <a:tab pos="0" algn="l"/>
                <a:tab pos="777875" algn="l"/>
                <a:tab pos="1557338" algn="l"/>
                <a:tab pos="2336800" algn="l"/>
                <a:tab pos="3116263" algn="l"/>
                <a:tab pos="3895725" algn="l"/>
                <a:tab pos="4675188" algn="l"/>
                <a:tab pos="5454650" algn="l"/>
                <a:tab pos="6232525" algn="l"/>
                <a:tab pos="7011988" algn="l"/>
                <a:tab pos="7791450" algn="l"/>
                <a:tab pos="8570913" algn="l"/>
              </a:tabLst>
            </a:pPr>
            <a:fld id="{59628427-E42A-45A2-A1BE-FFB4C5533F30}" type="slidenum">
              <a:rPr lang="en-GB" altLang="ru-RU" sz="1700">
                <a:solidFill>
                  <a:srgbClr val="8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pPr algn="r" defTabSz="382588">
                <a:buClr>
                  <a:srgbClr val="000066"/>
                </a:buClr>
                <a:tabLst>
                  <a:tab pos="0" algn="l"/>
                  <a:tab pos="777875" algn="l"/>
                  <a:tab pos="1557338" algn="l"/>
                  <a:tab pos="2336800" algn="l"/>
                  <a:tab pos="3116263" algn="l"/>
                  <a:tab pos="3895725" algn="l"/>
                  <a:tab pos="4675188" algn="l"/>
                  <a:tab pos="5454650" algn="l"/>
                  <a:tab pos="6232525" algn="l"/>
                  <a:tab pos="7011988" algn="l"/>
                  <a:tab pos="7791450" algn="l"/>
                  <a:tab pos="8570913" algn="l"/>
                </a:tabLst>
              </a:pPr>
              <a:t>9</a:t>
            </a:fld>
            <a:endParaRPr lang="en-GB" altLang="ru-RU" sz="1700">
              <a:solidFill>
                <a:srgbClr val="8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388" y="106363"/>
            <a:ext cx="9039225" cy="387350"/>
          </a:xfrm>
          <a:prstGeom prst="rect">
            <a:avLst/>
          </a:prstGeom>
        </p:spPr>
        <p:txBody>
          <a:bodyPr lIns="77912" tIns="38956" rIns="77912" bIns="389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   </a:t>
            </a:r>
            <a:r>
              <a:rPr lang="en-US" altLang="ru-RU" sz="20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</a:t>
            </a:r>
            <a:r>
              <a:rPr lang="ru-RU" altLang="ru-RU" sz="20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ФАКУЛЬТЕТЫ </a:t>
            </a:r>
            <a:r>
              <a:rPr lang="ru-RU" altLang="ru-RU" sz="2000" b="1" dirty="0" err="1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КазАТУ</a:t>
            </a:r>
            <a:r>
              <a:rPr lang="ru-RU" altLang="ru-RU" sz="20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graphicFrame>
        <p:nvGraphicFramePr>
          <p:cNvPr id="84" name="Схема 83"/>
          <p:cNvGraphicFramePr/>
          <p:nvPr/>
        </p:nvGraphicFramePr>
        <p:xfrm>
          <a:off x="285720" y="589378"/>
          <a:ext cx="7220733" cy="448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835525" y="0"/>
            <a:ext cx="4308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>
            <a:spAutoFit/>
          </a:bodyPr>
          <a:lstStyle/>
          <a:p>
            <a:pPr algn="ctr"/>
            <a:r>
              <a:rPr lang="ru-RU" sz="1000" b="1">
                <a:ea typeface="Times New Roman" pitchFamily="18" charset="0"/>
                <a:cs typeface="Arial" charset="0"/>
              </a:rPr>
              <a:t>г. </a:t>
            </a:r>
            <a:r>
              <a:rPr lang="kk-KZ" sz="1000" b="1">
                <a:ea typeface="Times New Roman" pitchFamily="18" charset="0"/>
                <a:cs typeface="Arial" charset="0"/>
              </a:rPr>
              <a:t>Нұр-Сұлтан</a:t>
            </a:r>
            <a:r>
              <a:rPr lang="ru-RU" sz="1000" b="1">
                <a:ea typeface="Times New Roman" pitchFamily="18" charset="0"/>
                <a:cs typeface="Arial" charset="0"/>
              </a:rPr>
              <a:t>, проспект </a:t>
            </a:r>
            <a:r>
              <a:rPr lang="kk-KZ" sz="1000" b="1">
                <a:ea typeface="Times New Roman" pitchFamily="18" charset="0"/>
                <a:cs typeface="Arial" charset="0"/>
              </a:rPr>
              <a:t>Жеңіс</a:t>
            </a:r>
            <a:r>
              <a:rPr lang="ru-RU" sz="1000" b="1">
                <a:ea typeface="Times New Roman" pitchFamily="18" charset="0"/>
                <a:cs typeface="Arial" charset="0"/>
              </a:rPr>
              <a:t>, 62</a:t>
            </a:r>
            <a:r>
              <a:rPr lang="en-US" sz="1000" b="1">
                <a:ea typeface="Times New Roman" pitchFamily="18" charset="0"/>
                <a:cs typeface="Arial" charset="0"/>
              </a:rPr>
              <a:t> </a:t>
            </a:r>
            <a:r>
              <a:rPr lang="kk-KZ" sz="1000" b="1" u="sng">
                <a:ea typeface="Times New Roman" pitchFamily="18" charset="0"/>
                <a:cs typeface="Arial" charset="0"/>
              </a:rPr>
              <a:t>Код вуза 002</a:t>
            </a:r>
            <a:endParaRPr lang="en-US" sz="1000" b="1" u="sng">
              <a:ea typeface="Times New Roman" pitchFamily="18" charset="0"/>
              <a:cs typeface="Arial" charset="0"/>
            </a:endParaRPr>
          </a:p>
          <a:p>
            <a:pPr algn="ctr"/>
            <a:r>
              <a:rPr lang="ru-RU" sz="1000" b="1">
                <a:ea typeface="Times New Roman" pitchFamily="18" charset="0"/>
                <a:cs typeface="Arial" charset="0"/>
              </a:rPr>
              <a:t>Приемная комиссия</a:t>
            </a:r>
            <a:r>
              <a:rPr lang="en-US" sz="1000" b="1">
                <a:ea typeface="Times New Roman" pitchFamily="18" charset="0"/>
                <a:cs typeface="Arial" charset="0"/>
              </a:rPr>
              <a:t> </a:t>
            </a:r>
            <a:r>
              <a:rPr lang="ru-RU" sz="1000" b="1">
                <a:ea typeface="Times New Roman" pitchFamily="18" charset="0"/>
                <a:cs typeface="Arial" charset="0"/>
              </a:rPr>
              <a:t>Тел.: 8(7172) 317-556,  398-018</a:t>
            </a:r>
            <a:r>
              <a:rPr lang="en-US" sz="1000" b="1">
                <a:ea typeface="Times New Roman" pitchFamily="18" charset="0"/>
                <a:cs typeface="Arial" charset="0"/>
              </a:rPr>
              <a:t> </a:t>
            </a:r>
          </a:p>
          <a:p>
            <a:pPr algn="ctr" eaLnBrk="0" hangingPunct="0"/>
            <a:r>
              <a:rPr lang="ru-RU" sz="1000" b="1">
                <a:ea typeface="Times New Roman" pitchFamily="18" charset="0"/>
                <a:cs typeface="Arial" charset="0"/>
                <a:hlinkClick r:id="rId8"/>
              </a:rPr>
              <a:t>www.kazatu.kz</a:t>
            </a:r>
            <a:r>
              <a:rPr lang="ru-RU" sz="1000" b="1"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ea typeface="Times New Roman" pitchFamily="18" charset="0"/>
                <a:cs typeface="Arial" charset="0"/>
              </a:rPr>
              <a:t>       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kk-KZ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- 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mail</a:t>
            </a:r>
            <a:r>
              <a:rPr lang="kk-KZ" sz="1000" b="1" u="sng">
                <a:solidFill>
                  <a:srgbClr val="0033CC"/>
                </a:solidFill>
                <a:ea typeface="Times New Roman" pitchFamily="18" charset="0"/>
                <a:cs typeface="Arial" charset="0"/>
              </a:rPr>
              <a:t>:</a:t>
            </a:r>
            <a:r>
              <a:rPr lang="kk-KZ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9"/>
              </a:rPr>
              <a:t>711</a:t>
            </a:r>
            <a:r>
              <a:rPr lang="ru-RU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9"/>
              </a:rPr>
              <a:t>_12@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9"/>
              </a:rPr>
              <a:t>inbox</a:t>
            </a:r>
            <a:r>
              <a:rPr lang="ru-RU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9"/>
              </a:rPr>
              <a:t>.</a:t>
            </a:r>
            <a:r>
              <a:rPr lang="en-US" sz="1000" b="1" u="sng">
                <a:solidFill>
                  <a:srgbClr val="0033CC"/>
                </a:solidFill>
                <a:ea typeface="Times New Roman" pitchFamily="18" charset="0"/>
                <a:cs typeface="Arial" charset="0"/>
                <a:hlinkClick r:id="rId9"/>
              </a:rPr>
              <a:t>ru</a:t>
            </a:r>
            <a:endParaRPr lang="kk-KZ" sz="1500" b="1">
              <a:solidFill>
                <a:srgbClr val="0033CC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5605" name="Рисунок 25" descr="Logotype SU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3925" y="0"/>
            <a:ext cx="7905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643813" y="3286125"/>
            <a:ext cx="1285875" cy="13573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hlinkClick r:id="rId11"/>
              </a:rPr>
              <a:t>О вузе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1189</Words>
  <Application>Microsoft Office PowerPoint</Application>
  <PresentationFormat>Экран (16:9)</PresentationFormat>
  <Paragraphs>249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Проходные баллы ЕНТ </vt:lpstr>
      <vt:lpstr>Примеры результатов ЕНТ</vt:lpstr>
      <vt:lpstr>Группа образовательных программ</vt:lpstr>
      <vt:lpstr>Презентация PowerPoint</vt:lpstr>
      <vt:lpstr>Сроки проведения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КазАТУ для профориентации</dc:title>
  <dc:creator>Жазыкбаева Жазира</dc:creator>
  <cp:keywords>Профориентация</cp:keywords>
  <cp:lastModifiedBy>Пользователь</cp:lastModifiedBy>
  <cp:revision>321</cp:revision>
  <cp:lastPrinted>2019-04-04T06:56:41Z</cp:lastPrinted>
  <dcterms:created xsi:type="dcterms:W3CDTF">2018-12-04T12:46:22Z</dcterms:created>
  <dcterms:modified xsi:type="dcterms:W3CDTF">2021-02-05T05:23:32Z</dcterms:modified>
</cp:coreProperties>
</file>